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handoutMasterIdLst>
    <p:handoutMasterId r:id="rId16"/>
  </p:handoutMasterIdLst>
  <p:sldIdLst>
    <p:sldId id="260" r:id="rId4"/>
    <p:sldId id="353" r:id="rId6"/>
    <p:sldId id="338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08" r:id="rId15"/>
  </p:sldIdLst>
  <p:sldSz cx="12192000" cy="6858000"/>
  <p:notesSz cx="10234295" cy="710374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" lastIdx="0" clrIdx="1"/>
  <p:cmAuthor id="2" name="张斌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990000"/>
    <a:srgbClr val="FF8D4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428" y="36"/>
      </p:cViewPr>
      <p:guideLst>
        <p:guide orient="horz" pos="211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58AF1-0EC6-4D1C-8E90-C05FEAF92E8D}" type="doc">
      <dgm:prSet loTypeId="urn:microsoft.com/office/officeart/2008/layout/SquareAccentList#1" loCatId="list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DC6E1F64-28AC-4FBA-BF71-E4FE67A82554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spc="13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高新技术方向</a:t>
          </a:r>
        </a:p>
      </dgm:t>
    </dgm:pt>
    <dgm:pt modelId="{DE25C55C-752C-4362-BF61-CB44F864000F}" cxnId="{35F71EAF-5A17-40C8-BB9E-18E739769592}" type="parTrans">
      <dgm:prSet/>
      <dgm:spPr/>
      <dgm:t>
        <a:bodyPr/>
        <a:lstStyle/>
        <a:p>
          <a:endParaRPr lang="zh-CN" altLang="en-US"/>
        </a:p>
      </dgm:t>
    </dgm:pt>
    <dgm:pt modelId="{0DED925F-D899-478B-8059-E861EF746843}" cxnId="{35F71EAF-5A17-40C8-BB9E-18E739769592}" type="sibTrans">
      <dgm:prSet/>
      <dgm:spPr/>
      <dgm:t>
        <a:bodyPr/>
        <a:lstStyle/>
        <a:p>
          <a:endParaRPr lang="zh-CN" altLang="en-US"/>
        </a:p>
      </dgm:t>
    </dgm:pt>
    <dgm:pt modelId="{50100B2D-FD03-4254-BB61-EB17139864F2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+mn-ea"/>
              <a:sym typeface="+mn-ea"/>
            </a:rPr>
            <a:t>海洋科技</a:t>
          </a:r>
          <a:endParaRPr lang="zh-CN" altLang="en-US" sz="1600">
            <a:solidFill>
              <a:srgbClr val="333333"/>
            </a:solidFill>
            <a:latin typeface="+mn-ea"/>
            <a:sym typeface="+mn-ea"/>
          </a:endParaRPr>
        </a:p>
      </dgm:t>
    </dgm:pt>
    <dgm:pt modelId="{8504DA07-4D85-4E24-8B6B-CA57A43435EF}" cxnId="{06E57FA7-2405-464B-A544-97BEEE528AF4}" type="parTrans">
      <dgm:prSet/>
      <dgm:spPr/>
      <dgm:t>
        <a:bodyPr/>
        <a:lstStyle/>
        <a:p>
          <a:endParaRPr lang="zh-CN" altLang="en-US"/>
        </a:p>
      </dgm:t>
    </dgm:pt>
    <dgm:pt modelId="{ECEAA7F9-203F-407C-A7DF-76C9E1ECD158}" cxnId="{06E57FA7-2405-464B-A544-97BEEE528AF4}" type="sibTrans">
      <dgm:prSet/>
      <dgm:spPr/>
      <dgm:t>
        <a:bodyPr/>
        <a:lstStyle/>
        <a:p>
          <a:endParaRPr lang="zh-CN" altLang="en-US"/>
        </a:p>
      </dgm:t>
    </dgm:pt>
    <dgm:pt modelId="{91257B91-677F-4091-86A9-DA2E1F096A57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/>
            <a:t>半导体与集成电路</a:t>
          </a:r>
        </a:p>
      </dgm:t>
    </dgm:pt>
    <dgm:pt modelId="{185DE02B-F7F9-42DD-B0D2-49A497F29579}" cxnId="{8A6254DD-3694-4AA5-918C-8A9F407245A0}" type="parTrans">
      <dgm:prSet/>
      <dgm:spPr/>
      <dgm:t>
        <a:bodyPr/>
        <a:lstStyle/>
        <a:p>
          <a:endParaRPr lang="zh-CN" altLang="en-US"/>
        </a:p>
      </dgm:t>
    </dgm:pt>
    <dgm:pt modelId="{BAAC09E0-365B-4A44-B632-9E71760EE119}" cxnId="{8A6254DD-3694-4AA5-918C-8A9F407245A0}" type="sibTrans">
      <dgm:prSet/>
      <dgm:spPr/>
      <dgm:t>
        <a:bodyPr/>
        <a:lstStyle/>
        <a:p>
          <a:endParaRPr lang="zh-CN" altLang="en-US"/>
        </a:p>
      </dgm:t>
    </dgm:pt>
    <dgm:pt modelId="{E3A00837-F571-4D38-9C2F-AADCCC20CEE6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/>
            <a:t>空天科技</a:t>
          </a:r>
        </a:p>
      </dgm:t>
    </dgm:pt>
    <dgm:pt modelId="{949C179C-450D-4F83-A8E0-E59CE7B5E2CF}" cxnId="{3FA155DD-65A0-4D22-9462-891AE2C375CF}" type="parTrans">
      <dgm:prSet/>
      <dgm:spPr/>
      <dgm:t>
        <a:bodyPr/>
        <a:lstStyle/>
        <a:p>
          <a:endParaRPr lang="zh-CN" altLang="en-US"/>
        </a:p>
      </dgm:t>
    </dgm:pt>
    <dgm:pt modelId="{65425625-C236-4778-9377-8CE5BCFEC5DC}" cxnId="{3FA155DD-65A0-4D22-9462-891AE2C375CF}" type="sibTrans">
      <dgm:prSet/>
      <dgm:spPr/>
      <dgm:t>
        <a:bodyPr/>
        <a:lstStyle/>
        <a:p>
          <a:endParaRPr lang="zh-CN" altLang="en-US"/>
        </a:p>
      </dgm:t>
    </dgm:pt>
    <dgm:pt modelId="{C392DEBF-9EC1-4F68-9D14-22EB4B5D9FE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+mn-ea"/>
              <a:sym typeface="+mn-ea"/>
            </a:rPr>
            <a:t>新一代信息技术</a:t>
          </a:r>
        </a:p>
      </dgm:t>
    </dgm:pt>
    <dgm:pt modelId="{BA8D703C-CCBC-400A-83BC-00E3DCF6390E}" cxnId="{6BCBC52B-975A-4666-BD7C-A02BE6C5F3EC}" type="parTrans">
      <dgm:prSet/>
      <dgm:spPr/>
    </dgm:pt>
    <dgm:pt modelId="{91E9F97C-ABC4-48D8-91E4-7016C97F8F92}" cxnId="{6BCBC52B-975A-4666-BD7C-A02BE6C5F3EC}" type="sibTrans">
      <dgm:prSet/>
      <dgm:spPr/>
    </dgm:pt>
    <dgm:pt modelId="{AF659F9A-0041-4126-A1B4-618A7C4CDCF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人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工智能与数字经济</a:t>
          </a:r>
        </a:p>
      </dgm:t>
    </dgm:pt>
    <dgm:pt modelId="{05996171-AF93-4CFD-A480-770B02943ECA}" cxnId="{6B3A5295-99AB-45B5-BDD4-881F2B22C205}" type="parTrans">
      <dgm:prSet/>
      <dgm:spPr/>
    </dgm:pt>
    <dgm:pt modelId="{027D4BBB-AC2D-4594-8736-54568494EFEC}" cxnId="{6B3A5295-99AB-45B5-BDD4-881F2B22C205}" type="sibTrans">
      <dgm:prSet/>
      <dgm:spPr/>
    </dgm:pt>
    <dgm:pt modelId="{C143433C-4D71-43FE-B9B7-380349E379D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新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能源</a:t>
          </a:r>
        </a:p>
      </dgm:t>
    </dgm:pt>
    <dgm:pt modelId="{2D09FFE7-1428-46DD-B33F-6EF9EB47687D}" cxnId="{807B9CF8-F992-4A65-838A-5014A662244C}" type="parTrans">
      <dgm:prSet/>
      <dgm:spPr/>
    </dgm:pt>
    <dgm:pt modelId="{32C5CDEF-C1CC-4459-AE24-36355266A47C}" cxnId="{807B9CF8-F992-4A65-838A-5014A662244C}" type="sibTrans">
      <dgm:prSet/>
      <dgm:spPr/>
    </dgm:pt>
    <dgm:pt modelId="{AEC8DE59-75EE-437D-8CEB-0418EA5DDB8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+mn-ea"/>
              <a:sym typeface="+mn-ea"/>
            </a:rPr>
            <a:t>新材料</a:t>
          </a:r>
        </a:p>
      </dgm:t>
    </dgm:pt>
    <dgm:pt modelId="{EC484C09-39AE-40D6-8569-1A65AE164781}" cxnId="{81DAD8DF-BD2D-4FA6-B844-8A734D6D820A}" type="parTrans">
      <dgm:prSet/>
      <dgm:spPr/>
    </dgm:pt>
    <dgm:pt modelId="{429875F6-EE81-49FD-A464-924430BEC75F}" cxnId="{81DAD8DF-BD2D-4FA6-B844-8A734D6D820A}" type="sibTrans">
      <dgm:prSet/>
      <dgm:spPr/>
    </dgm:pt>
    <dgm:pt modelId="{27600B85-4B12-4876-98B6-A606AE11668A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先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进制造</a:t>
          </a:r>
        </a:p>
      </dgm:t>
    </dgm:pt>
    <dgm:pt modelId="{329E01F0-7516-425B-9A3F-4416814BAD94}" cxnId="{D8DF4AFF-6371-4724-AFBE-7E4A344C1D11}" type="parTrans">
      <dgm:prSet/>
      <dgm:spPr/>
    </dgm:pt>
    <dgm:pt modelId="{77443B7F-16A7-45F9-9796-48040C949B30}" cxnId="{D8DF4AFF-6371-4724-AFBE-7E4A344C1D11}" type="sibTrans">
      <dgm:prSet/>
      <dgm:spPr/>
    </dgm:pt>
    <dgm:pt modelId="{0E689EA4-348F-494F-A320-FB541971372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文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化科技与现代服务业</a:t>
          </a:r>
        </a:p>
      </dgm:t>
    </dgm:pt>
    <dgm:pt modelId="{7BA3F8CE-03CC-4F34-8833-7B4E91FECE6E}" cxnId="{6212810D-A9A2-4E4E-A1BD-F413A9C85D39}" type="parTrans">
      <dgm:prSet/>
      <dgm:spPr/>
    </dgm:pt>
    <dgm:pt modelId="{ED731A1C-D8F6-4424-83D9-7BBD1C8B73F7}" cxnId="{6212810D-A9A2-4E4E-A1BD-F413A9C85D39}" type="sibTrans">
      <dgm:prSet/>
      <dgm:spPr/>
    </dgm:pt>
    <dgm:pt modelId="{E8B683B4-CC9A-4EAF-8AD1-8E9040E4B842}" type="pres">
      <dgm:prSet presAssocID="{35558AF1-0EC6-4D1C-8E90-C05FEAF92E8D}" presName="layout" presStyleCnt="0">
        <dgm:presLayoutVars>
          <dgm:chMax/>
          <dgm:chPref/>
          <dgm:dir/>
          <dgm:resizeHandles/>
        </dgm:presLayoutVars>
      </dgm:prSet>
      <dgm:spPr/>
    </dgm:pt>
    <dgm:pt modelId="{AABB63BC-F73A-4675-BF75-863390199BDA}" type="pres">
      <dgm:prSet presAssocID="{DC6E1F64-28AC-4FBA-BF71-E4FE67A82554}" presName="root" presStyleCnt="0">
        <dgm:presLayoutVars>
          <dgm:chMax/>
          <dgm:chPref/>
        </dgm:presLayoutVars>
      </dgm:prSet>
      <dgm:spPr/>
    </dgm:pt>
    <dgm:pt modelId="{E7B329B0-EF90-424C-B358-35857FB7AF7B}" type="pres">
      <dgm:prSet presAssocID="{DC6E1F64-28AC-4FBA-BF71-E4FE67A82554}" presName="rootComposite" presStyleCnt="0">
        <dgm:presLayoutVars/>
      </dgm:prSet>
      <dgm:spPr/>
    </dgm:pt>
    <dgm:pt modelId="{B238326A-CFE6-4521-930F-E91E4BFCC0A1}" type="pres">
      <dgm:prSet presAssocID="{DC6E1F64-28AC-4FBA-BF71-E4FE67A82554}" presName="ParentAccent" presStyleLbl="alignNode1" presStyleIdx="0" presStyleCnt="1"/>
      <dgm:spPr/>
    </dgm:pt>
    <dgm:pt modelId="{64FEA07D-D576-4DAA-B4E9-022B3756F7BB}" type="pres">
      <dgm:prSet presAssocID="{DC6E1F64-28AC-4FBA-BF71-E4FE67A82554}" presName="ParentSmallAccent" presStyleLbl="fgAcc1" presStyleIdx="0" presStyleCnt="1"/>
      <dgm:spPr/>
    </dgm:pt>
    <dgm:pt modelId="{E2515008-CBA9-4AF7-A24C-6922EA5D96FB}" type="pres">
      <dgm:prSet presAssocID="{DC6E1F64-28AC-4FBA-BF71-E4FE67A82554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78B66652-052E-403E-9CC2-018F13CD2741}" type="pres">
      <dgm:prSet presAssocID="{DC6E1F64-28AC-4FBA-BF71-E4FE67A82554}" presName="childShape" presStyleCnt="0">
        <dgm:presLayoutVars>
          <dgm:chMax val="0"/>
          <dgm:chPref val="0"/>
        </dgm:presLayoutVars>
      </dgm:prSet>
      <dgm:spPr/>
    </dgm:pt>
    <dgm:pt modelId="{B523B4DF-04A5-4C3F-8739-9FBD04515E87}" type="pres">
      <dgm:prSet presAssocID="{50100B2D-FD03-4254-BB61-EB17139864F2}" presName="childComposite" presStyleCnt="0">
        <dgm:presLayoutVars>
          <dgm:chMax val="0"/>
          <dgm:chPref val="0"/>
        </dgm:presLayoutVars>
      </dgm:prSet>
      <dgm:spPr/>
    </dgm:pt>
    <dgm:pt modelId="{AD84E9CD-AD92-4902-A1EF-4DCCBE5FAD33}" type="pres">
      <dgm:prSet presAssocID="{50100B2D-FD03-4254-BB61-EB17139864F2}" presName="ChildAccent" presStyleLbl="solidFgAcc1" presStyleIdx="0" presStyleCnt="9"/>
      <dgm:spPr/>
    </dgm:pt>
    <dgm:pt modelId="{9AA504EC-521E-4CA2-A0F6-4F147FF601DE}" type="pres">
      <dgm:prSet presAssocID="{50100B2D-FD03-4254-BB61-EB17139864F2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9C8524DD-DA69-4234-B276-26C557022C5B}" type="pres">
      <dgm:prSet presAssocID="{91257B91-677F-4091-86A9-DA2E1F096A57}" presName="childComposite" presStyleCnt="0">
        <dgm:presLayoutVars>
          <dgm:chMax val="0"/>
          <dgm:chPref val="0"/>
        </dgm:presLayoutVars>
      </dgm:prSet>
      <dgm:spPr/>
    </dgm:pt>
    <dgm:pt modelId="{9309CEC0-599A-42DF-8AF7-247C32AB562F}" type="pres">
      <dgm:prSet presAssocID="{91257B91-677F-4091-86A9-DA2E1F096A57}" presName="ChildAccent" presStyleLbl="solidFgAcc1" presStyleIdx="1" presStyleCnt="9"/>
      <dgm:spPr/>
    </dgm:pt>
    <dgm:pt modelId="{8C7EE341-F956-4B32-9FDC-51A19A54C5B7}" type="pres">
      <dgm:prSet presAssocID="{91257B91-677F-4091-86A9-DA2E1F096A57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8092317-E3FC-4026-987E-59FEB87E7BB5}" type="pres">
      <dgm:prSet presAssocID="{E3A00837-F571-4D38-9C2F-AADCCC20CEE6}" presName="childComposite" presStyleCnt="0">
        <dgm:presLayoutVars>
          <dgm:chMax val="0"/>
          <dgm:chPref val="0"/>
        </dgm:presLayoutVars>
      </dgm:prSet>
      <dgm:spPr/>
    </dgm:pt>
    <dgm:pt modelId="{2B4660B8-0D83-4BA4-952F-B3839E7AA1BD}" type="pres">
      <dgm:prSet presAssocID="{E3A00837-F571-4D38-9C2F-AADCCC20CEE6}" presName="ChildAccent" presStyleLbl="solidFgAcc1" presStyleIdx="2" presStyleCnt="9"/>
      <dgm:spPr/>
    </dgm:pt>
    <dgm:pt modelId="{98864C97-3AF5-4B97-89C2-E64316F053C6}" type="pres">
      <dgm:prSet presAssocID="{E3A00837-F571-4D38-9C2F-AADCCC20CEE6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8988117A-AEB3-494D-944E-68F01ACBD380}" type="pres">
      <dgm:prSet presAssocID="{C392DEBF-9EC1-4F68-9D14-22EB4B5D9FE2}" presName="childComposite" presStyleCnt="0">
        <dgm:presLayoutVars>
          <dgm:chMax val="0"/>
          <dgm:chPref val="0"/>
        </dgm:presLayoutVars>
      </dgm:prSet>
      <dgm:spPr/>
    </dgm:pt>
    <dgm:pt modelId="{1C857720-4981-44B2-B281-3D3F76060637}" type="pres">
      <dgm:prSet presAssocID="{C392DEBF-9EC1-4F68-9D14-22EB4B5D9FE2}" presName="ChildAccent" presStyleLbl="solidFgAcc1" presStyleIdx="3" presStyleCnt="9"/>
      <dgm:spPr/>
    </dgm:pt>
    <dgm:pt modelId="{4D48365F-EABC-4498-8069-6FDAC69963D1}" type="pres">
      <dgm:prSet presAssocID="{C392DEBF-9EC1-4F68-9D14-22EB4B5D9FE2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174094FF-D377-4ADA-8482-D56DD50AE18D}" type="pres">
      <dgm:prSet presAssocID="{AF659F9A-0041-4126-A1B4-618A7C4CDCF1}" presName="childComposite" presStyleCnt="0">
        <dgm:presLayoutVars>
          <dgm:chMax val="0"/>
          <dgm:chPref val="0"/>
        </dgm:presLayoutVars>
      </dgm:prSet>
      <dgm:spPr/>
    </dgm:pt>
    <dgm:pt modelId="{AE72ADEE-30E1-4896-B14C-91D5E43FF783}" type="pres">
      <dgm:prSet presAssocID="{AF659F9A-0041-4126-A1B4-618A7C4CDCF1}" presName="ChildAccent" presStyleLbl="solidFgAcc1" presStyleIdx="4" presStyleCnt="9"/>
      <dgm:spPr/>
    </dgm:pt>
    <dgm:pt modelId="{BA64426A-D723-4AB3-A881-41AE0B99B57E}" type="pres">
      <dgm:prSet presAssocID="{AF659F9A-0041-4126-A1B4-618A7C4CDCF1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3BE180F9-1411-47BA-9AA8-CC10FE652A0F}" type="pres">
      <dgm:prSet presAssocID="{C143433C-4D71-43FE-B9B7-380349E379DF}" presName="childComposite" presStyleCnt="0">
        <dgm:presLayoutVars>
          <dgm:chMax val="0"/>
          <dgm:chPref val="0"/>
        </dgm:presLayoutVars>
      </dgm:prSet>
      <dgm:spPr/>
    </dgm:pt>
    <dgm:pt modelId="{9FFDCC37-775E-44F8-983C-527FBE15C491}" type="pres">
      <dgm:prSet presAssocID="{C143433C-4D71-43FE-B9B7-380349E379DF}" presName="ChildAccent" presStyleLbl="solidFgAcc1" presStyleIdx="5" presStyleCnt="9"/>
      <dgm:spPr/>
    </dgm:pt>
    <dgm:pt modelId="{48399D71-C895-43EC-B1AF-C86599B6627D}" type="pres">
      <dgm:prSet presAssocID="{C143433C-4D71-43FE-B9B7-380349E379DF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A2C19061-8A67-4D74-B83E-F2F2906012A0}" type="pres">
      <dgm:prSet presAssocID="{AEC8DE59-75EE-437D-8CEB-0418EA5DDB87}" presName="childComposite" presStyleCnt="0">
        <dgm:presLayoutVars>
          <dgm:chMax val="0"/>
          <dgm:chPref val="0"/>
        </dgm:presLayoutVars>
      </dgm:prSet>
      <dgm:spPr/>
    </dgm:pt>
    <dgm:pt modelId="{D10AA2B7-A9C9-4AA6-8586-0AD5FE7EF552}" type="pres">
      <dgm:prSet presAssocID="{AEC8DE59-75EE-437D-8CEB-0418EA5DDB87}" presName="ChildAccent" presStyleLbl="solidFgAcc1" presStyleIdx="6" presStyleCnt="9"/>
      <dgm:spPr/>
    </dgm:pt>
    <dgm:pt modelId="{A0F5B9F8-F9D3-4DF6-9296-9D1EEEBA0FBC}" type="pres">
      <dgm:prSet presAssocID="{AEC8DE59-75EE-437D-8CEB-0418EA5DDB87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D877D8B4-DBE1-4C7E-B46E-AA19D651DCE4}" type="pres">
      <dgm:prSet presAssocID="{27600B85-4B12-4876-98B6-A606AE11668A}" presName="childComposite" presStyleCnt="0">
        <dgm:presLayoutVars>
          <dgm:chMax val="0"/>
          <dgm:chPref val="0"/>
        </dgm:presLayoutVars>
      </dgm:prSet>
      <dgm:spPr/>
    </dgm:pt>
    <dgm:pt modelId="{DA4995C9-B9EC-4AC9-B6BD-2CF8DBEBAB75}" type="pres">
      <dgm:prSet presAssocID="{27600B85-4B12-4876-98B6-A606AE11668A}" presName="ChildAccent" presStyleLbl="solidFgAcc1" presStyleIdx="7" presStyleCnt="9"/>
      <dgm:spPr/>
    </dgm:pt>
    <dgm:pt modelId="{8C2CD6EF-3292-4A77-890B-B9452B2353E9}" type="pres">
      <dgm:prSet presAssocID="{27600B85-4B12-4876-98B6-A606AE11668A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35BC0F36-11E3-4F36-9346-93B1618B3759}" type="pres">
      <dgm:prSet presAssocID="{0E689EA4-348F-494F-A320-FB541971372D}" presName="childComposite" presStyleCnt="0">
        <dgm:presLayoutVars>
          <dgm:chMax val="0"/>
          <dgm:chPref val="0"/>
        </dgm:presLayoutVars>
      </dgm:prSet>
      <dgm:spPr/>
    </dgm:pt>
    <dgm:pt modelId="{7877A772-56D1-4EDC-9CEF-373392E4E1DC}" type="pres">
      <dgm:prSet presAssocID="{0E689EA4-348F-494F-A320-FB541971372D}" presName="ChildAccent" presStyleLbl="solidFgAcc1" presStyleIdx="8" presStyleCnt="9"/>
      <dgm:spPr/>
    </dgm:pt>
    <dgm:pt modelId="{167040A9-07AD-4C10-BCA1-B3FD72AD0573}" type="pres">
      <dgm:prSet presAssocID="{0E689EA4-348F-494F-A320-FB541971372D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9B069B0B-16AB-42B3-9C16-AD0556E96A04}" type="presOf" srcId="{0E689EA4-348F-494F-A320-FB541971372D}" destId="{167040A9-07AD-4C10-BCA1-B3FD72AD0573}" srcOrd="0" destOrd="0" presId="urn:microsoft.com/office/officeart/2008/layout/SquareAccentList#1"/>
    <dgm:cxn modelId="{6212810D-A9A2-4E4E-A1BD-F413A9C85D39}" srcId="{DC6E1F64-28AC-4FBA-BF71-E4FE67A82554}" destId="{0E689EA4-348F-494F-A320-FB541971372D}" srcOrd="8" destOrd="0" parTransId="{7BA3F8CE-03CC-4F34-8833-7B4E91FECE6E}" sibTransId="{ED731A1C-D8F6-4424-83D9-7BBD1C8B73F7}"/>
    <dgm:cxn modelId="{0530430F-FAAC-43F9-B305-CE28DC3F68B5}" type="presOf" srcId="{E3A00837-F571-4D38-9C2F-AADCCC20CEE6}" destId="{98864C97-3AF5-4B97-89C2-E64316F053C6}" srcOrd="0" destOrd="0" presId="urn:microsoft.com/office/officeart/2008/layout/SquareAccentList#1"/>
    <dgm:cxn modelId="{3895A911-D8DD-4028-AA44-D570229D5E06}" type="presOf" srcId="{27600B85-4B12-4876-98B6-A606AE11668A}" destId="{8C2CD6EF-3292-4A77-890B-B9452B2353E9}" srcOrd="0" destOrd="0" presId="urn:microsoft.com/office/officeart/2008/layout/SquareAccentList#1"/>
    <dgm:cxn modelId="{6BCBC52B-975A-4666-BD7C-A02BE6C5F3EC}" srcId="{DC6E1F64-28AC-4FBA-BF71-E4FE67A82554}" destId="{C392DEBF-9EC1-4F68-9D14-22EB4B5D9FE2}" srcOrd="3" destOrd="0" parTransId="{BA8D703C-CCBC-400A-83BC-00E3DCF6390E}" sibTransId="{91E9F97C-ABC4-48D8-91E4-7016C97F8F92}"/>
    <dgm:cxn modelId="{B6D1003B-61E8-4FAA-93ED-B650BDAC9687}" type="presOf" srcId="{C143433C-4D71-43FE-B9B7-380349E379DF}" destId="{48399D71-C895-43EC-B1AF-C86599B6627D}" srcOrd="0" destOrd="0" presId="urn:microsoft.com/office/officeart/2008/layout/SquareAccentList#1"/>
    <dgm:cxn modelId="{6CE5434F-31FD-43C4-A783-165E5AE4CB78}" type="presOf" srcId="{50100B2D-FD03-4254-BB61-EB17139864F2}" destId="{9AA504EC-521E-4CA2-A0F6-4F147FF601DE}" srcOrd="0" destOrd="0" presId="urn:microsoft.com/office/officeart/2008/layout/SquareAccentList#1"/>
    <dgm:cxn modelId="{BA553378-840B-4011-B41A-FCAD844539DB}" type="presOf" srcId="{DC6E1F64-28AC-4FBA-BF71-E4FE67A82554}" destId="{E7B329B0-EF90-424C-B358-35857FB7AF7B}" srcOrd="0" destOrd="0" presId="urn:microsoft.com/office/officeart/2008/layout/SquareAccentList#1"/>
    <dgm:cxn modelId="{E68AF45A-64D9-4A76-95C6-0B6B5F6322AB}" type="presOf" srcId="{DC6E1F64-28AC-4FBA-BF71-E4FE67A82554}" destId="{E2515008-CBA9-4AF7-A24C-6922EA5D96FB}" srcOrd="1" destOrd="0" presId="urn:microsoft.com/office/officeart/2008/layout/SquareAccentList#1"/>
    <dgm:cxn modelId="{90DD9787-3BC3-4620-8478-57EFBC82F84A}" type="presOf" srcId="{AEC8DE59-75EE-437D-8CEB-0418EA5DDB87}" destId="{A0F5B9F8-F9D3-4DF6-9296-9D1EEEBA0FBC}" srcOrd="0" destOrd="0" presId="urn:microsoft.com/office/officeart/2008/layout/SquareAccentList#1"/>
    <dgm:cxn modelId="{DCD71C94-8DE7-41D4-A90D-084ED1EFC092}" type="presOf" srcId="{91257B91-677F-4091-86A9-DA2E1F096A57}" destId="{8C7EE341-F956-4B32-9FDC-51A19A54C5B7}" srcOrd="0" destOrd="0" presId="urn:microsoft.com/office/officeart/2008/layout/SquareAccentList#1"/>
    <dgm:cxn modelId="{6B3A5295-99AB-45B5-BDD4-881F2B22C205}" srcId="{DC6E1F64-28AC-4FBA-BF71-E4FE67A82554}" destId="{AF659F9A-0041-4126-A1B4-618A7C4CDCF1}" srcOrd="4" destOrd="0" parTransId="{05996171-AF93-4CFD-A480-770B02943ECA}" sibTransId="{027D4BBB-AC2D-4594-8736-54568494EFEC}"/>
    <dgm:cxn modelId="{06E57FA7-2405-464B-A544-97BEEE528AF4}" srcId="{DC6E1F64-28AC-4FBA-BF71-E4FE67A82554}" destId="{50100B2D-FD03-4254-BB61-EB17139864F2}" srcOrd="0" destOrd="0" parTransId="{8504DA07-4D85-4E24-8B6B-CA57A43435EF}" sibTransId="{ECEAA7F9-203F-407C-A7DF-76C9E1ECD158}"/>
    <dgm:cxn modelId="{35F71EAF-5A17-40C8-BB9E-18E739769592}" srcId="{35558AF1-0EC6-4D1C-8E90-C05FEAF92E8D}" destId="{DC6E1F64-28AC-4FBA-BF71-E4FE67A82554}" srcOrd="0" destOrd="0" parTransId="{DE25C55C-752C-4362-BF61-CB44F864000F}" sibTransId="{0DED925F-D899-478B-8059-E861EF746843}"/>
    <dgm:cxn modelId="{DECA72BC-AF59-43E9-BB51-A12185FABE3D}" type="presOf" srcId="{35558AF1-0EC6-4D1C-8E90-C05FEAF92E8D}" destId="{E8B683B4-CC9A-4EAF-8AD1-8E9040E4B842}" srcOrd="0" destOrd="0" presId="urn:microsoft.com/office/officeart/2008/layout/SquareAccentList#1"/>
    <dgm:cxn modelId="{379894D3-53FF-463C-AF55-1123C29A527E}" type="presOf" srcId="{C392DEBF-9EC1-4F68-9D14-22EB4B5D9FE2}" destId="{4D48365F-EABC-4498-8069-6FDAC69963D1}" srcOrd="0" destOrd="0" presId="urn:microsoft.com/office/officeart/2008/layout/SquareAccentList#1"/>
    <dgm:cxn modelId="{68E17FD7-80ED-4956-957F-DDD47F9F19F1}" type="presOf" srcId="{AF659F9A-0041-4126-A1B4-618A7C4CDCF1}" destId="{BA64426A-D723-4AB3-A881-41AE0B99B57E}" srcOrd="0" destOrd="0" presId="urn:microsoft.com/office/officeart/2008/layout/SquareAccentList#1"/>
    <dgm:cxn modelId="{8A6254DD-3694-4AA5-918C-8A9F407245A0}" srcId="{DC6E1F64-28AC-4FBA-BF71-E4FE67A82554}" destId="{91257B91-677F-4091-86A9-DA2E1F096A57}" srcOrd="1" destOrd="0" parTransId="{185DE02B-F7F9-42DD-B0D2-49A497F29579}" sibTransId="{BAAC09E0-365B-4A44-B632-9E71760EE119}"/>
    <dgm:cxn modelId="{3FA155DD-65A0-4D22-9462-891AE2C375CF}" srcId="{DC6E1F64-28AC-4FBA-BF71-E4FE67A82554}" destId="{E3A00837-F571-4D38-9C2F-AADCCC20CEE6}" srcOrd="2" destOrd="0" parTransId="{949C179C-450D-4F83-A8E0-E59CE7B5E2CF}" sibTransId="{65425625-C236-4778-9377-8CE5BCFEC5DC}"/>
    <dgm:cxn modelId="{81DAD8DF-BD2D-4FA6-B844-8A734D6D820A}" srcId="{DC6E1F64-28AC-4FBA-BF71-E4FE67A82554}" destId="{AEC8DE59-75EE-437D-8CEB-0418EA5DDB87}" srcOrd="6" destOrd="0" parTransId="{EC484C09-39AE-40D6-8569-1A65AE164781}" sibTransId="{429875F6-EE81-49FD-A464-924430BEC75F}"/>
    <dgm:cxn modelId="{807B9CF8-F992-4A65-838A-5014A662244C}" srcId="{DC6E1F64-28AC-4FBA-BF71-E4FE67A82554}" destId="{C143433C-4D71-43FE-B9B7-380349E379DF}" srcOrd="5" destOrd="0" parTransId="{2D09FFE7-1428-46DD-B33F-6EF9EB47687D}" sibTransId="{32C5CDEF-C1CC-4459-AE24-36355266A47C}"/>
    <dgm:cxn modelId="{D8DF4AFF-6371-4724-AFBE-7E4A344C1D11}" srcId="{DC6E1F64-28AC-4FBA-BF71-E4FE67A82554}" destId="{27600B85-4B12-4876-98B6-A606AE11668A}" srcOrd="7" destOrd="0" parTransId="{329E01F0-7516-425B-9A3F-4416814BAD94}" sibTransId="{77443B7F-16A7-45F9-9796-48040C949B30}"/>
    <dgm:cxn modelId="{A7890C7A-5724-45F1-ADCD-8C9BF8574970}" type="presParOf" srcId="{E8B683B4-CC9A-4EAF-8AD1-8E9040E4B842}" destId="{AABB63BC-F73A-4675-BF75-863390199BDA}" srcOrd="0" destOrd="0" presId="urn:microsoft.com/office/officeart/2008/layout/SquareAccentList#1"/>
    <dgm:cxn modelId="{F370E71F-3A99-452B-9E2B-6375F6A6EA17}" type="presParOf" srcId="{AABB63BC-F73A-4675-BF75-863390199BDA}" destId="{E7B329B0-EF90-424C-B358-35857FB7AF7B}" srcOrd="0" destOrd="0" presId="urn:microsoft.com/office/officeart/2008/layout/SquareAccentList#1"/>
    <dgm:cxn modelId="{1072F86A-2DD9-47E6-A65E-3BC80D053C81}" type="presParOf" srcId="{E7B329B0-EF90-424C-B358-35857FB7AF7B}" destId="{B238326A-CFE6-4521-930F-E91E4BFCC0A1}" srcOrd="0" destOrd="0" presId="urn:microsoft.com/office/officeart/2008/layout/SquareAccentList#1"/>
    <dgm:cxn modelId="{995A20C6-A04D-4EB3-A39A-589A7E8E2238}" type="presParOf" srcId="{E7B329B0-EF90-424C-B358-35857FB7AF7B}" destId="{64FEA07D-D576-4DAA-B4E9-022B3756F7BB}" srcOrd="1" destOrd="0" presId="urn:microsoft.com/office/officeart/2008/layout/SquareAccentList#1"/>
    <dgm:cxn modelId="{EA9E597F-5A04-4447-90FE-98DAFE901446}" type="presParOf" srcId="{E7B329B0-EF90-424C-B358-35857FB7AF7B}" destId="{E2515008-CBA9-4AF7-A24C-6922EA5D96FB}" srcOrd="2" destOrd="0" presId="urn:microsoft.com/office/officeart/2008/layout/SquareAccentList#1"/>
    <dgm:cxn modelId="{FF64039D-CCAE-4CC7-8DAA-C4E3473A36F2}" type="presParOf" srcId="{AABB63BC-F73A-4675-BF75-863390199BDA}" destId="{78B66652-052E-403E-9CC2-018F13CD2741}" srcOrd="1" destOrd="0" presId="urn:microsoft.com/office/officeart/2008/layout/SquareAccentList#1"/>
    <dgm:cxn modelId="{673327D5-5930-449F-980A-220FEAD5AC09}" type="presParOf" srcId="{78B66652-052E-403E-9CC2-018F13CD2741}" destId="{B523B4DF-04A5-4C3F-8739-9FBD04515E87}" srcOrd="0" destOrd="0" presId="urn:microsoft.com/office/officeart/2008/layout/SquareAccentList#1"/>
    <dgm:cxn modelId="{8A80E0A8-D030-4BCF-AD7C-488954D99DC1}" type="presParOf" srcId="{B523B4DF-04A5-4C3F-8739-9FBD04515E87}" destId="{AD84E9CD-AD92-4902-A1EF-4DCCBE5FAD33}" srcOrd="0" destOrd="0" presId="urn:microsoft.com/office/officeart/2008/layout/SquareAccentList#1"/>
    <dgm:cxn modelId="{5F60955B-74ED-4E39-838F-DE368861B8F4}" type="presParOf" srcId="{B523B4DF-04A5-4C3F-8739-9FBD04515E87}" destId="{9AA504EC-521E-4CA2-A0F6-4F147FF601DE}" srcOrd="1" destOrd="0" presId="urn:microsoft.com/office/officeart/2008/layout/SquareAccentList#1"/>
    <dgm:cxn modelId="{AE8A99D9-82BF-4DAB-9D78-9DFEAB6B0BCC}" type="presParOf" srcId="{78B66652-052E-403E-9CC2-018F13CD2741}" destId="{9C8524DD-DA69-4234-B276-26C557022C5B}" srcOrd="1" destOrd="0" presId="urn:microsoft.com/office/officeart/2008/layout/SquareAccentList#1"/>
    <dgm:cxn modelId="{4EF99E5D-4338-4698-A1A8-99A99DDB7F51}" type="presParOf" srcId="{9C8524DD-DA69-4234-B276-26C557022C5B}" destId="{9309CEC0-599A-42DF-8AF7-247C32AB562F}" srcOrd="0" destOrd="0" presId="urn:microsoft.com/office/officeart/2008/layout/SquareAccentList#1"/>
    <dgm:cxn modelId="{43A8544F-604A-4955-A62D-CB9CC6973294}" type="presParOf" srcId="{9C8524DD-DA69-4234-B276-26C557022C5B}" destId="{8C7EE341-F956-4B32-9FDC-51A19A54C5B7}" srcOrd="1" destOrd="0" presId="urn:microsoft.com/office/officeart/2008/layout/SquareAccentList#1"/>
    <dgm:cxn modelId="{3777F73B-ADB1-4840-89BF-2BDF54EACB60}" type="presParOf" srcId="{78B66652-052E-403E-9CC2-018F13CD2741}" destId="{C8092317-E3FC-4026-987E-59FEB87E7BB5}" srcOrd="2" destOrd="0" presId="urn:microsoft.com/office/officeart/2008/layout/SquareAccentList#1"/>
    <dgm:cxn modelId="{1ED75BA3-ABAB-4D7A-B0A7-3F7836E21BF9}" type="presParOf" srcId="{C8092317-E3FC-4026-987E-59FEB87E7BB5}" destId="{2B4660B8-0D83-4BA4-952F-B3839E7AA1BD}" srcOrd="0" destOrd="0" presId="urn:microsoft.com/office/officeart/2008/layout/SquareAccentList#1"/>
    <dgm:cxn modelId="{5F12C3EF-BF13-4F91-A490-A33846B899BA}" type="presParOf" srcId="{C8092317-E3FC-4026-987E-59FEB87E7BB5}" destId="{98864C97-3AF5-4B97-89C2-E64316F053C6}" srcOrd="1" destOrd="0" presId="urn:microsoft.com/office/officeart/2008/layout/SquareAccentList#1"/>
    <dgm:cxn modelId="{AC6EAA78-42A1-436B-AE85-2D181F0DAFD3}" type="presParOf" srcId="{78B66652-052E-403E-9CC2-018F13CD2741}" destId="{8988117A-AEB3-494D-944E-68F01ACBD380}" srcOrd="3" destOrd="0" presId="urn:microsoft.com/office/officeart/2008/layout/SquareAccentList#1"/>
    <dgm:cxn modelId="{22B6A986-C20F-4C48-A7EC-4C1C84B865F4}" type="presParOf" srcId="{8988117A-AEB3-494D-944E-68F01ACBD380}" destId="{1C857720-4981-44B2-B281-3D3F76060637}" srcOrd="0" destOrd="0" presId="urn:microsoft.com/office/officeart/2008/layout/SquareAccentList#1"/>
    <dgm:cxn modelId="{7D63FD67-AD6C-464D-99A8-B46434E7138E}" type="presParOf" srcId="{8988117A-AEB3-494D-944E-68F01ACBD380}" destId="{4D48365F-EABC-4498-8069-6FDAC69963D1}" srcOrd="1" destOrd="0" presId="urn:microsoft.com/office/officeart/2008/layout/SquareAccentList#1"/>
    <dgm:cxn modelId="{A95B3B54-25F3-4EA6-B9DF-87F4E45317DF}" type="presParOf" srcId="{78B66652-052E-403E-9CC2-018F13CD2741}" destId="{174094FF-D377-4ADA-8482-D56DD50AE18D}" srcOrd="4" destOrd="0" presId="urn:microsoft.com/office/officeart/2008/layout/SquareAccentList#1"/>
    <dgm:cxn modelId="{4F305C88-3B89-4643-982D-45A7EDC8ACAE}" type="presParOf" srcId="{174094FF-D377-4ADA-8482-D56DD50AE18D}" destId="{AE72ADEE-30E1-4896-B14C-91D5E43FF783}" srcOrd="0" destOrd="0" presId="urn:microsoft.com/office/officeart/2008/layout/SquareAccentList#1"/>
    <dgm:cxn modelId="{4D99EC1B-A31B-4C2E-A572-991CC062FABD}" type="presParOf" srcId="{174094FF-D377-4ADA-8482-D56DD50AE18D}" destId="{BA64426A-D723-4AB3-A881-41AE0B99B57E}" srcOrd="1" destOrd="0" presId="urn:microsoft.com/office/officeart/2008/layout/SquareAccentList#1"/>
    <dgm:cxn modelId="{6536F5F9-A1B9-498F-8345-95FAB0BF311F}" type="presParOf" srcId="{78B66652-052E-403E-9CC2-018F13CD2741}" destId="{3BE180F9-1411-47BA-9AA8-CC10FE652A0F}" srcOrd="5" destOrd="0" presId="urn:microsoft.com/office/officeart/2008/layout/SquareAccentList#1"/>
    <dgm:cxn modelId="{55AFB59E-6781-4AF7-8740-41A1099C3BD9}" type="presParOf" srcId="{3BE180F9-1411-47BA-9AA8-CC10FE652A0F}" destId="{9FFDCC37-775E-44F8-983C-527FBE15C491}" srcOrd="0" destOrd="0" presId="urn:microsoft.com/office/officeart/2008/layout/SquareAccentList#1"/>
    <dgm:cxn modelId="{2670458E-7C23-4E2F-9C13-719191C1F7F9}" type="presParOf" srcId="{3BE180F9-1411-47BA-9AA8-CC10FE652A0F}" destId="{48399D71-C895-43EC-B1AF-C86599B6627D}" srcOrd="1" destOrd="0" presId="urn:microsoft.com/office/officeart/2008/layout/SquareAccentList#1"/>
    <dgm:cxn modelId="{76A3D9C5-376E-4149-B7F1-DAF6EAD5062F}" type="presParOf" srcId="{78B66652-052E-403E-9CC2-018F13CD2741}" destId="{A2C19061-8A67-4D74-B83E-F2F2906012A0}" srcOrd="6" destOrd="0" presId="urn:microsoft.com/office/officeart/2008/layout/SquareAccentList#1"/>
    <dgm:cxn modelId="{98410C9D-4562-4777-9445-D23CAAA7541B}" type="presParOf" srcId="{A2C19061-8A67-4D74-B83E-F2F2906012A0}" destId="{D10AA2B7-A9C9-4AA6-8586-0AD5FE7EF552}" srcOrd="0" destOrd="0" presId="urn:microsoft.com/office/officeart/2008/layout/SquareAccentList#1"/>
    <dgm:cxn modelId="{2723166B-2B81-4915-9594-CE155708D780}" type="presParOf" srcId="{A2C19061-8A67-4D74-B83E-F2F2906012A0}" destId="{A0F5B9F8-F9D3-4DF6-9296-9D1EEEBA0FBC}" srcOrd="1" destOrd="0" presId="urn:microsoft.com/office/officeart/2008/layout/SquareAccentList#1"/>
    <dgm:cxn modelId="{37C1F393-8019-4C80-A729-4A9C1317404D}" type="presParOf" srcId="{78B66652-052E-403E-9CC2-018F13CD2741}" destId="{D877D8B4-DBE1-4C7E-B46E-AA19D651DCE4}" srcOrd="7" destOrd="0" presId="urn:microsoft.com/office/officeart/2008/layout/SquareAccentList#1"/>
    <dgm:cxn modelId="{B81F69E7-7D62-4A9F-8594-10D40CA4181B}" type="presParOf" srcId="{D877D8B4-DBE1-4C7E-B46E-AA19D651DCE4}" destId="{DA4995C9-B9EC-4AC9-B6BD-2CF8DBEBAB75}" srcOrd="0" destOrd="0" presId="urn:microsoft.com/office/officeart/2008/layout/SquareAccentList#1"/>
    <dgm:cxn modelId="{F62AD5AA-CF62-46AD-9D7B-8683A0314677}" type="presParOf" srcId="{D877D8B4-DBE1-4C7E-B46E-AA19D651DCE4}" destId="{8C2CD6EF-3292-4A77-890B-B9452B2353E9}" srcOrd="1" destOrd="0" presId="urn:microsoft.com/office/officeart/2008/layout/SquareAccentList#1"/>
    <dgm:cxn modelId="{75366844-281D-4573-B510-4BF09A595AAF}" type="presParOf" srcId="{78B66652-052E-403E-9CC2-018F13CD2741}" destId="{35BC0F36-11E3-4F36-9346-93B1618B3759}" srcOrd="8" destOrd="0" presId="urn:microsoft.com/office/officeart/2008/layout/SquareAccentList#1"/>
    <dgm:cxn modelId="{C39EA3D4-4CD8-41C0-A598-E373D6227056}" type="presParOf" srcId="{35BC0F36-11E3-4F36-9346-93B1618B3759}" destId="{7877A772-56D1-4EDC-9CEF-373392E4E1DC}" srcOrd="0" destOrd="0" presId="urn:microsoft.com/office/officeart/2008/layout/SquareAccentList#1"/>
    <dgm:cxn modelId="{19DA0A19-5DB9-4458-92FE-C67FA84E00F1}" type="presParOf" srcId="{35BC0F36-11E3-4F36-9346-93B1618B3759}" destId="{167040A9-07AD-4C10-BCA1-B3FD72AD0573}" srcOrd="1" destOrd="0" presId="urn:microsoft.com/office/officeart/2008/layout/SquareAccentLis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58AF1-0EC6-4D1C-8E90-C05FEAF92E8D}" type="doc">
      <dgm:prSet loTypeId="urn:microsoft.com/office/officeart/2008/layout/SquareAccentList#2" loCatId="list" qsTypeId="urn:microsoft.com/office/officeart/2005/8/quickstyle/simple1#2" qsCatId="simple" csTypeId="urn:microsoft.com/office/officeart/2005/8/colors/accent1_2#2" csCatId="accent1" phldr="0"/>
      <dgm:spPr/>
      <dgm:t>
        <a:bodyPr/>
        <a:lstStyle/>
        <a:p>
          <a:endParaRPr lang="zh-CN" altLang="en-US"/>
        </a:p>
      </dgm:t>
    </dgm:pt>
    <dgm:pt modelId="{AB71FD9A-F73D-4B51-B3E7-DE053418F91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spc="13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农业和社会发展科技方向</a:t>
          </a:r>
          <a:endParaRPr lang="zh-CN" alt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832EFD-2DF4-4658-B3AB-26D15C75B3EF}" cxnId="{EC2A5C4D-0B7D-4636-8E71-21F4C5F04F0C}" type="parTrans">
      <dgm:prSet/>
      <dgm:spPr/>
      <dgm:t>
        <a:bodyPr/>
        <a:lstStyle/>
        <a:p>
          <a:endParaRPr lang="zh-CN" altLang="en-US"/>
        </a:p>
      </dgm:t>
    </dgm:pt>
    <dgm:pt modelId="{779C825E-56F5-4ECD-9642-4749E96E4A44}" cxnId="{EC2A5C4D-0B7D-4636-8E71-21F4C5F04F0C}" type="sibTrans">
      <dgm:prSet/>
      <dgm:spPr/>
      <dgm:t>
        <a:bodyPr/>
        <a:lstStyle/>
        <a:p>
          <a:endParaRPr lang="zh-CN" altLang="en-US"/>
        </a:p>
      </dgm:t>
    </dgm:pt>
    <dgm:pt modelId="{C84205E0-9980-447F-B9E7-472B808E5842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生命科学</a:t>
          </a:r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30E0F5-C47F-4C11-8926-3025DF970690}" cxnId="{46D7C21F-2FA2-4041-BA08-1013306183D9}" type="parTrans">
      <dgm:prSet/>
      <dgm:spPr/>
      <dgm:t>
        <a:bodyPr/>
        <a:lstStyle/>
        <a:p>
          <a:endParaRPr lang="zh-CN" altLang="en-US"/>
        </a:p>
      </dgm:t>
    </dgm:pt>
    <dgm:pt modelId="{2215A685-DDA7-40C3-8A3D-C3B272248D38}" cxnId="{46D7C21F-2FA2-4041-BA08-1013306183D9}" type="sibTrans">
      <dgm:prSet/>
      <dgm:spPr/>
      <dgm:t>
        <a:bodyPr/>
        <a:lstStyle/>
        <a:p>
          <a:endParaRPr lang="zh-CN" altLang="en-US"/>
        </a:p>
      </dgm:t>
    </dgm:pt>
    <dgm:pt modelId="{0656BC49-1812-45CB-9879-F3A4E116D8B7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生物医药</a:t>
          </a:r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CD9DDC-F958-4452-9962-D96CCEC3043C}" cxnId="{ED391622-A437-49F5-A4B5-82985A9E2F8C}" type="parTrans">
      <dgm:prSet/>
      <dgm:spPr/>
      <dgm:t>
        <a:bodyPr/>
        <a:lstStyle/>
        <a:p>
          <a:endParaRPr lang="zh-CN" altLang="en-US"/>
        </a:p>
      </dgm:t>
    </dgm:pt>
    <dgm:pt modelId="{31D559F3-6381-4735-8105-C3F03E1FC28B}" cxnId="{ED391622-A437-49F5-A4B5-82985A9E2F8C}" type="sibTrans">
      <dgm:prSet/>
      <dgm:spPr/>
      <dgm:t>
        <a:bodyPr/>
        <a:lstStyle/>
        <a:p>
          <a:endParaRPr lang="zh-CN" altLang="en-US"/>
        </a:p>
      </dgm:t>
    </dgm:pt>
    <dgm:pt modelId="{62FAB6A1-32F4-44EE-91C5-2B44CFE49F6D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综合治理与公共安全</a:t>
          </a:r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23654A-99ED-48BC-89E9-B69D23085986}" cxnId="{56140F2B-DE59-480C-A580-FCF9C48CCC12}" type="parTrans">
      <dgm:prSet/>
      <dgm:spPr/>
      <dgm:t>
        <a:bodyPr/>
        <a:lstStyle/>
        <a:p>
          <a:endParaRPr lang="zh-CN" altLang="en-US"/>
        </a:p>
      </dgm:t>
    </dgm:pt>
    <dgm:pt modelId="{8D041C43-7240-41D0-A545-09E75E1A6F0C}" cxnId="{56140F2B-DE59-480C-A580-FCF9C48CCC12}" type="sibTrans">
      <dgm:prSet/>
      <dgm:spPr/>
      <dgm:t>
        <a:bodyPr/>
        <a:lstStyle/>
        <a:p>
          <a:endParaRPr lang="zh-CN" altLang="en-US"/>
        </a:p>
      </dgm:t>
    </dgm:pt>
    <dgm:pt modelId="{8C482758-9B7B-4070-8CE4-AE27B407473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资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源开发与绿色低碳</a:t>
          </a:r>
          <a:endParaRPr lang="zh-CN" sz="1600">
            <a:solidFill>
              <a:srgbClr val="333333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AD1499-D5DD-455E-B122-DB0C398D0EF2}" cxnId="{B0EDE7E9-1546-4C69-8E98-EF4C761514D5}" type="parTrans">
      <dgm:prSet/>
      <dgm:spPr/>
    </dgm:pt>
    <dgm:pt modelId="{B2CB434D-B320-498D-9C26-74B0C8FCEE6A}" cxnId="{B0EDE7E9-1546-4C69-8E98-EF4C761514D5}" type="sibTrans">
      <dgm:prSet/>
      <dgm:spPr/>
    </dgm:pt>
    <dgm:pt modelId="{A3D58A13-EE5B-4B45-A9A6-355D984C9F1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现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代农业与生物安全</a:t>
          </a:r>
          <a:endParaRPr lang="zh-CN" sz="1600">
            <a:solidFill>
              <a:srgbClr val="333333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D8A179-DC6B-4CBE-A8B8-AB80F4A2B699}" cxnId="{361EA089-D90E-4B92-B832-5C4FC0500CC7}" type="parTrans">
      <dgm:prSet/>
      <dgm:spPr/>
    </dgm:pt>
    <dgm:pt modelId="{8DEAA0E9-051D-4A10-B111-C540E496A605}" cxnId="{361EA089-D90E-4B92-B832-5C4FC0500CC7}" type="sibTrans">
      <dgm:prSet/>
      <dgm:spPr/>
    </dgm:pt>
    <dgm:pt modelId="{5F98F0A8-1B5D-4219-BB08-1CBC4051159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卫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生应急与健康保障</a:t>
          </a:r>
          <a:endParaRPr lang="zh-CN" sz="1600">
            <a:solidFill>
              <a:srgbClr val="333333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9D6281-E28C-4416-9982-8C7AEBE01F44}" cxnId="{932E419F-0706-4610-AE54-4C9D5632EE47}" type="parTrans">
      <dgm:prSet/>
      <dgm:spPr/>
    </dgm:pt>
    <dgm:pt modelId="{3109295E-3E33-4C6F-9E4E-D40C93E7CE2E}" cxnId="{932E419F-0706-4610-AE54-4C9D5632EE47}" type="sibTrans">
      <dgm:prSet/>
      <dgm:spPr/>
    </dgm:pt>
    <dgm:pt modelId="{E8B683B4-CC9A-4EAF-8AD1-8E9040E4B842}" type="pres">
      <dgm:prSet presAssocID="{35558AF1-0EC6-4D1C-8E90-C05FEAF92E8D}" presName="layout" presStyleCnt="0">
        <dgm:presLayoutVars>
          <dgm:chMax/>
          <dgm:chPref/>
          <dgm:dir/>
          <dgm:resizeHandles/>
        </dgm:presLayoutVars>
      </dgm:prSet>
      <dgm:spPr/>
    </dgm:pt>
    <dgm:pt modelId="{FFC1A045-8AB1-4DC0-A80E-EBD7CAFE66CE}" type="pres">
      <dgm:prSet presAssocID="{AB71FD9A-F73D-4B51-B3E7-DE053418F91A}" presName="root" presStyleCnt="0">
        <dgm:presLayoutVars>
          <dgm:chMax/>
          <dgm:chPref/>
        </dgm:presLayoutVars>
      </dgm:prSet>
      <dgm:spPr/>
    </dgm:pt>
    <dgm:pt modelId="{F8D12FC8-36F1-4B14-A8D0-B41534B6D825}" type="pres">
      <dgm:prSet presAssocID="{AB71FD9A-F73D-4B51-B3E7-DE053418F91A}" presName="rootComposite" presStyleCnt="0">
        <dgm:presLayoutVars/>
      </dgm:prSet>
      <dgm:spPr/>
    </dgm:pt>
    <dgm:pt modelId="{4883A32C-FB6D-4470-834B-A0D0B519B6E8}" type="pres">
      <dgm:prSet presAssocID="{AB71FD9A-F73D-4B51-B3E7-DE053418F91A}" presName="ParentAccent" presStyleLbl="alignNode1" presStyleIdx="0" presStyleCnt="1"/>
      <dgm:spPr/>
    </dgm:pt>
    <dgm:pt modelId="{16272331-F376-4F78-9E72-6620FFE1EEC3}" type="pres">
      <dgm:prSet presAssocID="{AB71FD9A-F73D-4B51-B3E7-DE053418F91A}" presName="ParentSmallAccent" presStyleLbl="fgAcc1" presStyleIdx="0" presStyleCnt="1"/>
      <dgm:spPr/>
    </dgm:pt>
    <dgm:pt modelId="{D42EB80D-978D-4E33-A14B-3612F1F0EC16}" type="pres">
      <dgm:prSet presAssocID="{AB71FD9A-F73D-4B51-B3E7-DE053418F91A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578214DC-1BB7-4BA1-A6D6-E846C9C25F6B}" type="pres">
      <dgm:prSet presAssocID="{AB71FD9A-F73D-4B51-B3E7-DE053418F91A}" presName="childShape" presStyleCnt="0">
        <dgm:presLayoutVars>
          <dgm:chMax val="0"/>
          <dgm:chPref val="0"/>
        </dgm:presLayoutVars>
      </dgm:prSet>
      <dgm:spPr/>
    </dgm:pt>
    <dgm:pt modelId="{10DED540-3595-43ED-9E4B-5934EBBE357C}" type="pres">
      <dgm:prSet presAssocID="{C84205E0-9980-447F-B9E7-472B808E5842}" presName="childComposite" presStyleCnt="0">
        <dgm:presLayoutVars>
          <dgm:chMax val="0"/>
          <dgm:chPref val="0"/>
        </dgm:presLayoutVars>
      </dgm:prSet>
      <dgm:spPr/>
    </dgm:pt>
    <dgm:pt modelId="{6B4C860A-DBDB-4F25-AEE7-078D55D197F8}" type="pres">
      <dgm:prSet presAssocID="{C84205E0-9980-447F-B9E7-472B808E5842}" presName="ChildAccent" presStyleLbl="solidFgAcc1" presStyleIdx="0" presStyleCnt="6"/>
      <dgm:spPr/>
    </dgm:pt>
    <dgm:pt modelId="{54539F7E-C594-4A33-A548-FC053A5E74C0}" type="pres">
      <dgm:prSet presAssocID="{C84205E0-9980-447F-B9E7-472B808E5842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3015F0F5-1EFB-46C8-9A7D-A0E002016A95}" type="pres">
      <dgm:prSet presAssocID="{0656BC49-1812-45CB-9879-F3A4E116D8B7}" presName="childComposite" presStyleCnt="0">
        <dgm:presLayoutVars>
          <dgm:chMax val="0"/>
          <dgm:chPref val="0"/>
        </dgm:presLayoutVars>
      </dgm:prSet>
      <dgm:spPr/>
    </dgm:pt>
    <dgm:pt modelId="{E2D49713-C487-4217-897C-F1AC5452D8AE}" type="pres">
      <dgm:prSet presAssocID="{0656BC49-1812-45CB-9879-F3A4E116D8B7}" presName="ChildAccent" presStyleLbl="solidFgAcc1" presStyleIdx="1" presStyleCnt="6"/>
      <dgm:spPr/>
    </dgm:pt>
    <dgm:pt modelId="{C8B4A2BD-9153-4BF1-97C2-56D067BD9B4D}" type="pres">
      <dgm:prSet presAssocID="{0656BC49-1812-45CB-9879-F3A4E116D8B7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46A112DC-C0E7-4B5E-93B2-6829EBAB00C7}" type="pres">
      <dgm:prSet presAssocID="{62FAB6A1-32F4-44EE-91C5-2B44CFE49F6D}" presName="childComposite" presStyleCnt="0">
        <dgm:presLayoutVars>
          <dgm:chMax val="0"/>
          <dgm:chPref val="0"/>
        </dgm:presLayoutVars>
      </dgm:prSet>
      <dgm:spPr/>
    </dgm:pt>
    <dgm:pt modelId="{86D5968F-5D14-425C-BC01-D9BACC060D2B}" type="pres">
      <dgm:prSet presAssocID="{62FAB6A1-32F4-44EE-91C5-2B44CFE49F6D}" presName="ChildAccent" presStyleLbl="solidFgAcc1" presStyleIdx="2" presStyleCnt="6"/>
      <dgm:spPr/>
    </dgm:pt>
    <dgm:pt modelId="{43EAE0DB-A52C-41DB-8B6A-88727B61E0E2}" type="pres">
      <dgm:prSet presAssocID="{62FAB6A1-32F4-44EE-91C5-2B44CFE49F6D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80EE8402-8447-4DBB-9BB6-38D4B47794AD}" type="pres">
      <dgm:prSet presAssocID="{8C482758-9B7B-4070-8CE4-AE27B4074731}" presName="childComposite" presStyleCnt="0">
        <dgm:presLayoutVars>
          <dgm:chMax val="0"/>
          <dgm:chPref val="0"/>
        </dgm:presLayoutVars>
      </dgm:prSet>
      <dgm:spPr/>
    </dgm:pt>
    <dgm:pt modelId="{0B66300A-6995-4B27-B558-6A2BFE31D898}" type="pres">
      <dgm:prSet presAssocID="{8C482758-9B7B-4070-8CE4-AE27B4074731}" presName="ChildAccent" presStyleLbl="solidFgAcc1" presStyleIdx="3" presStyleCnt="6"/>
      <dgm:spPr/>
    </dgm:pt>
    <dgm:pt modelId="{12557C8C-5864-40BB-B64C-4FCCC155D69E}" type="pres">
      <dgm:prSet presAssocID="{8C482758-9B7B-4070-8CE4-AE27B4074731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8CB5084C-D704-4480-A181-0E37340BDD59}" type="pres">
      <dgm:prSet presAssocID="{A3D58A13-EE5B-4B45-A9A6-355D984C9F1E}" presName="childComposite" presStyleCnt="0">
        <dgm:presLayoutVars>
          <dgm:chMax val="0"/>
          <dgm:chPref val="0"/>
        </dgm:presLayoutVars>
      </dgm:prSet>
      <dgm:spPr/>
    </dgm:pt>
    <dgm:pt modelId="{E8563F0C-8191-4032-BF84-F5854B6BD6A0}" type="pres">
      <dgm:prSet presAssocID="{A3D58A13-EE5B-4B45-A9A6-355D984C9F1E}" presName="ChildAccent" presStyleLbl="solidFgAcc1" presStyleIdx="4" presStyleCnt="6"/>
      <dgm:spPr/>
    </dgm:pt>
    <dgm:pt modelId="{776A4AE9-6348-47FC-84C3-287E5F23E797}" type="pres">
      <dgm:prSet presAssocID="{A3D58A13-EE5B-4B45-A9A6-355D984C9F1E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BD9F749C-334C-4CC5-953E-4D9AD8A8C5B5}" type="pres">
      <dgm:prSet presAssocID="{5F98F0A8-1B5D-4219-BB08-1CBC40511590}" presName="childComposite" presStyleCnt="0">
        <dgm:presLayoutVars>
          <dgm:chMax val="0"/>
          <dgm:chPref val="0"/>
        </dgm:presLayoutVars>
      </dgm:prSet>
      <dgm:spPr/>
    </dgm:pt>
    <dgm:pt modelId="{043B5E1E-5064-4E52-97E0-E803800BD4B7}" type="pres">
      <dgm:prSet presAssocID="{5F98F0A8-1B5D-4219-BB08-1CBC40511590}" presName="ChildAccent" presStyleLbl="solidFgAcc1" presStyleIdx="5" presStyleCnt="6"/>
      <dgm:spPr/>
    </dgm:pt>
    <dgm:pt modelId="{158DF4E2-0CB2-480E-B1DA-281EF4BC1372}" type="pres">
      <dgm:prSet presAssocID="{5F98F0A8-1B5D-4219-BB08-1CBC40511590}" presName="Child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DAD8D80E-F102-4650-BCB3-238E8A29CD6D}" type="presOf" srcId="{C84205E0-9980-447F-B9E7-472B808E5842}" destId="{54539F7E-C594-4A33-A548-FC053A5E74C0}" srcOrd="0" destOrd="0" presId="urn:microsoft.com/office/officeart/2008/layout/SquareAccentList#2"/>
    <dgm:cxn modelId="{7EBF0D12-D309-42E8-9BFE-9E1F93F0980B}" type="presOf" srcId="{5F98F0A8-1B5D-4219-BB08-1CBC40511590}" destId="{158DF4E2-0CB2-480E-B1DA-281EF4BC1372}" srcOrd="0" destOrd="0" presId="urn:microsoft.com/office/officeart/2008/layout/SquareAccentList#2"/>
    <dgm:cxn modelId="{FE9D4D12-5B5C-48C8-8C3C-9783DD2B3D3C}" type="presOf" srcId="{8C482758-9B7B-4070-8CE4-AE27B4074731}" destId="{12557C8C-5864-40BB-B64C-4FCCC155D69E}" srcOrd="0" destOrd="0" presId="urn:microsoft.com/office/officeart/2008/layout/SquareAccentList#2"/>
    <dgm:cxn modelId="{46D7C21F-2FA2-4041-BA08-1013306183D9}" srcId="{AB71FD9A-F73D-4B51-B3E7-DE053418F91A}" destId="{C84205E0-9980-447F-B9E7-472B808E5842}" srcOrd="0" destOrd="0" parTransId="{4530E0F5-C47F-4C11-8926-3025DF970690}" sibTransId="{2215A685-DDA7-40C3-8A3D-C3B272248D38}"/>
    <dgm:cxn modelId="{ED391622-A437-49F5-A4B5-82985A9E2F8C}" srcId="{AB71FD9A-F73D-4B51-B3E7-DE053418F91A}" destId="{0656BC49-1812-45CB-9879-F3A4E116D8B7}" srcOrd="1" destOrd="0" parTransId="{43CD9DDC-F958-4452-9962-D96CCEC3043C}" sibTransId="{31D559F3-6381-4735-8105-C3F03E1FC28B}"/>
    <dgm:cxn modelId="{56140F2B-DE59-480C-A580-FCF9C48CCC12}" srcId="{AB71FD9A-F73D-4B51-B3E7-DE053418F91A}" destId="{62FAB6A1-32F4-44EE-91C5-2B44CFE49F6D}" srcOrd="2" destOrd="0" parTransId="{0E23654A-99ED-48BC-89E9-B69D23085986}" sibTransId="{8D041C43-7240-41D0-A545-09E75E1A6F0C}"/>
    <dgm:cxn modelId="{663F362B-45E2-42D4-B24C-8289ECA6E4BF}" type="presOf" srcId="{AB71FD9A-F73D-4B51-B3E7-DE053418F91A}" destId="{F8D12FC8-36F1-4B14-A8D0-B41534B6D825}" srcOrd="0" destOrd="0" presId="urn:microsoft.com/office/officeart/2008/layout/SquareAccentList#2"/>
    <dgm:cxn modelId="{37B6052D-4972-4720-8738-5664E707A8C9}" type="presOf" srcId="{35558AF1-0EC6-4D1C-8E90-C05FEAF92E8D}" destId="{E8B683B4-CC9A-4EAF-8AD1-8E9040E4B842}" srcOrd="0" destOrd="0" presId="urn:microsoft.com/office/officeart/2008/layout/SquareAccentList#2"/>
    <dgm:cxn modelId="{C0DF2E2E-CC3F-41EA-BB3A-25A75662EBFA}" type="presOf" srcId="{62FAB6A1-32F4-44EE-91C5-2B44CFE49F6D}" destId="{43EAE0DB-A52C-41DB-8B6A-88727B61E0E2}" srcOrd="0" destOrd="0" presId="urn:microsoft.com/office/officeart/2008/layout/SquareAccentList#2"/>
    <dgm:cxn modelId="{EC2A5C4D-0B7D-4636-8E71-21F4C5F04F0C}" srcId="{35558AF1-0EC6-4D1C-8E90-C05FEAF92E8D}" destId="{AB71FD9A-F73D-4B51-B3E7-DE053418F91A}" srcOrd="0" destOrd="0" parTransId="{49832EFD-2DF4-4658-B3AB-26D15C75B3EF}" sibTransId="{779C825E-56F5-4ECD-9642-4749E96E4A44}"/>
    <dgm:cxn modelId="{361EA089-D90E-4B92-B832-5C4FC0500CC7}" srcId="{AB71FD9A-F73D-4B51-B3E7-DE053418F91A}" destId="{A3D58A13-EE5B-4B45-A9A6-355D984C9F1E}" srcOrd="4" destOrd="0" parTransId="{DED8A179-DC6B-4CBE-A8B8-AB80F4A2B699}" sibTransId="{8DEAA0E9-051D-4A10-B111-C540E496A605}"/>
    <dgm:cxn modelId="{932E419F-0706-4610-AE54-4C9D5632EE47}" srcId="{AB71FD9A-F73D-4B51-B3E7-DE053418F91A}" destId="{5F98F0A8-1B5D-4219-BB08-1CBC40511590}" srcOrd="5" destOrd="0" parTransId="{E59D6281-E28C-4416-9982-8C7AEBE01F44}" sibTransId="{3109295E-3E33-4C6F-9E4E-D40C93E7CE2E}"/>
    <dgm:cxn modelId="{B36BFDB4-DC27-4C55-9C0F-561B5957B068}" type="presOf" srcId="{AB71FD9A-F73D-4B51-B3E7-DE053418F91A}" destId="{D42EB80D-978D-4E33-A14B-3612F1F0EC16}" srcOrd="1" destOrd="0" presId="urn:microsoft.com/office/officeart/2008/layout/SquareAccentList#2"/>
    <dgm:cxn modelId="{B0EDE7E9-1546-4C69-8E98-EF4C761514D5}" srcId="{AB71FD9A-F73D-4B51-B3E7-DE053418F91A}" destId="{8C482758-9B7B-4070-8CE4-AE27B4074731}" srcOrd="3" destOrd="0" parTransId="{A2AD1499-D5DD-455E-B122-DB0C398D0EF2}" sibTransId="{B2CB434D-B320-498D-9C26-74B0C8FCEE6A}"/>
    <dgm:cxn modelId="{B417E8E9-89E7-4773-B851-24AD8D4B86A6}" type="presOf" srcId="{0656BC49-1812-45CB-9879-F3A4E116D8B7}" destId="{C8B4A2BD-9153-4BF1-97C2-56D067BD9B4D}" srcOrd="0" destOrd="0" presId="urn:microsoft.com/office/officeart/2008/layout/SquareAccentList#2"/>
    <dgm:cxn modelId="{4BF8E7EB-E4A9-4289-A93E-87A329BCB48D}" type="presOf" srcId="{A3D58A13-EE5B-4B45-A9A6-355D984C9F1E}" destId="{776A4AE9-6348-47FC-84C3-287E5F23E797}" srcOrd="0" destOrd="0" presId="urn:microsoft.com/office/officeart/2008/layout/SquareAccentList#2"/>
    <dgm:cxn modelId="{5BF7CF4E-041B-4D87-86D7-8021501D53A8}" type="presParOf" srcId="{E8B683B4-CC9A-4EAF-8AD1-8E9040E4B842}" destId="{FFC1A045-8AB1-4DC0-A80E-EBD7CAFE66CE}" srcOrd="0" destOrd="0" presId="urn:microsoft.com/office/officeart/2008/layout/SquareAccentList#2"/>
    <dgm:cxn modelId="{12B19670-C190-424B-9E1D-40EF1961D1BD}" type="presParOf" srcId="{FFC1A045-8AB1-4DC0-A80E-EBD7CAFE66CE}" destId="{F8D12FC8-36F1-4B14-A8D0-B41534B6D825}" srcOrd="0" destOrd="0" presId="urn:microsoft.com/office/officeart/2008/layout/SquareAccentList#2"/>
    <dgm:cxn modelId="{A758C1F8-CC11-4D7E-9CF5-B5694E6C2DD4}" type="presParOf" srcId="{F8D12FC8-36F1-4B14-A8D0-B41534B6D825}" destId="{4883A32C-FB6D-4470-834B-A0D0B519B6E8}" srcOrd="0" destOrd="0" presId="urn:microsoft.com/office/officeart/2008/layout/SquareAccentList#2"/>
    <dgm:cxn modelId="{6B1A1936-D433-4196-A85D-A6C42DE80D58}" type="presParOf" srcId="{F8D12FC8-36F1-4B14-A8D0-B41534B6D825}" destId="{16272331-F376-4F78-9E72-6620FFE1EEC3}" srcOrd="1" destOrd="0" presId="urn:microsoft.com/office/officeart/2008/layout/SquareAccentList#2"/>
    <dgm:cxn modelId="{F5F6E7F1-A88D-43E1-822E-1F521867DCB2}" type="presParOf" srcId="{F8D12FC8-36F1-4B14-A8D0-B41534B6D825}" destId="{D42EB80D-978D-4E33-A14B-3612F1F0EC16}" srcOrd="2" destOrd="0" presId="urn:microsoft.com/office/officeart/2008/layout/SquareAccentList#2"/>
    <dgm:cxn modelId="{C63919EC-B226-48E8-BE0A-E9F35C47CE80}" type="presParOf" srcId="{FFC1A045-8AB1-4DC0-A80E-EBD7CAFE66CE}" destId="{578214DC-1BB7-4BA1-A6D6-E846C9C25F6B}" srcOrd="1" destOrd="0" presId="urn:microsoft.com/office/officeart/2008/layout/SquareAccentList#2"/>
    <dgm:cxn modelId="{D23E49E5-BA59-4F3A-95A8-4B421C2072A3}" type="presParOf" srcId="{578214DC-1BB7-4BA1-A6D6-E846C9C25F6B}" destId="{10DED540-3595-43ED-9E4B-5934EBBE357C}" srcOrd="0" destOrd="0" presId="urn:microsoft.com/office/officeart/2008/layout/SquareAccentList#2"/>
    <dgm:cxn modelId="{D4463DF4-19B4-4E31-9B0B-4924FCA64B85}" type="presParOf" srcId="{10DED540-3595-43ED-9E4B-5934EBBE357C}" destId="{6B4C860A-DBDB-4F25-AEE7-078D55D197F8}" srcOrd="0" destOrd="0" presId="urn:microsoft.com/office/officeart/2008/layout/SquareAccentList#2"/>
    <dgm:cxn modelId="{13784BFC-7028-44B4-887B-DA6F0839542D}" type="presParOf" srcId="{10DED540-3595-43ED-9E4B-5934EBBE357C}" destId="{54539F7E-C594-4A33-A548-FC053A5E74C0}" srcOrd="1" destOrd="0" presId="urn:microsoft.com/office/officeart/2008/layout/SquareAccentList#2"/>
    <dgm:cxn modelId="{71FCB869-B977-4D8D-8A8D-BEB305C16973}" type="presParOf" srcId="{578214DC-1BB7-4BA1-A6D6-E846C9C25F6B}" destId="{3015F0F5-1EFB-46C8-9A7D-A0E002016A95}" srcOrd="1" destOrd="0" presId="urn:microsoft.com/office/officeart/2008/layout/SquareAccentList#2"/>
    <dgm:cxn modelId="{98FF174E-7F7E-4125-8AFC-F218FE84355F}" type="presParOf" srcId="{3015F0F5-1EFB-46C8-9A7D-A0E002016A95}" destId="{E2D49713-C487-4217-897C-F1AC5452D8AE}" srcOrd="0" destOrd="0" presId="urn:microsoft.com/office/officeart/2008/layout/SquareAccentList#2"/>
    <dgm:cxn modelId="{D917EBED-E43A-47AE-B9A9-91D7DD00868E}" type="presParOf" srcId="{3015F0F5-1EFB-46C8-9A7D-A0E002016A95}" destId="{C8B4A2BD-9153-4BF1-97C2-56D067BD9B4D}" srcOrd="1" destOrd="0" presId="urn:microsoft.com/office/officeart/2008/layout/SquareAccentList#2"/>
    <dgm:cxn modelId="{AB76F997-D49B-414E-BEAA-B8DA60E319D0}" type="presParOf" srcId="{578214DC-1BB7-4BA1-A6D6-E846C9C25F6B}" destId="{46A112DC-C0E7-4B5E-93B2-6829EBAB00C7}" srcOrd="2" destOrd="0" presId="urn:microsoft.com/office/officeart/2008/layout/SquareAccentList#2"/>
    <dgm:cxn modelId="{6280A045-634E-441C-8F0C-16CD5001FF74}" type="presParOf" srcId="{46A112DC-C0E7-4B5E-93B2-6829EBAB00C7}" destId="{86D5968F-5D14-425C-BC01-D9BACC060D2B}" srcOrd="0" destOrd="0" presId="urn:microsoft.com/office/officeart/2008/layout/SquareAccentList#2"/>
    <dgm:cxn modelId="{9D961BDC-B05D-4385-A1FA-A6711FE527DC}" type="presParOf" srcId="{46A112DC-C0E7-4B5E-93B2-6829EBAB00C7}" destId="{43EAE0DB-A52C-41DB-8B6A-88727B61E0E2}" srcOrd="1" destOrd="0" presId="urn:microsoft.com/office/officeart/2008/layout/SquareAccentList#2"/>
    <dgm:cxn modelId="{328BF884-B61F-44AB-BB32-381C28F53BA7}" type="presParOf" srcId="{578214DC-1BB7-4BA1-A6D6-E846C9C25F6B}" destId="{80EE8402-8447-4DBB-9BB6-38D4B47794AD}" srcOrd="3" destOrd="0" presId="urn:microsoft.com/office/officeart/2008/layout/SquareAccentList#2"/>
    <dgm:cxn modelId="{A9AACACE-A821-41BE-B97A-71DCB7A251AE}" type="presParOf" srcId="{80EE8402-8447-4DBB-9BB6-38D4B47794AD}" destId="{0B66300A-6995-4B27-B558-6A2BFE31D898}" srcOrd="0" destOrd="0" presId="urn:microsoft.com/office/officeart/2008/layout/SquareAccentList#2"/>
    <dgm:cxn modelId="{52750FD3-9015-452C-B581-A423E914BC34}" type="presParOf" srcId="{80EE8402-8447-4DBB-9BB6-38D4B47794AD}" destId="{12557C8C-5864-40BB-B64C-4FCCC155D69E}" srcOrd="1" destOrd="0" presId="urn:microsoft.com/office/officeart/2008/layout/SquareAccentList#2"/>
    <dgm:cxn modelId="{C2073414-7E82-416D-BC4B-0AF9854E8796}" type="presParOf" srcId="{578214DC-1BB7-4BA1-A6D6-E846C9C25F6B}" destId="{8CB5084C-D704-4480-A181-0E37340BDD59}" srcOrd="4" destOrd="0" presId="urn:microsoft.com/office/officeart/2008/layout/SquareAccentList#2"/>
    <dgm:cxn modelId="{BB4A2DCB-3BC8-4EEE-9390-322F654BB17B}" type="presParOf" srcId="{8CB5084C-D704-4480-A181-0E37340BDD59}" destId="{E8563F0C-8191-4032-BF84-F5854B6BD6A0}" srcOrd="0" destOrd="0" presId="urn:microsoft.com/office/officeart/2008/layout/SquareAccentList#2"/>
    <dgm:cxn modelId="{A5E86037-8D92-45C4-BD69-7E16731EC1FE}" type="presParOf" srcId="{8CB5084C-D704-4480-A181-0E37340BDD59}" destId="{776A4AE9-6348-47FC-84C3-287E5F23E797}" srcOrd="1" destOrd="0" presId="urn:microsoft.com/office/officeart/2008/layout/SquareAccentList#2"/>
    <dgm:cxn modelId="{B55B8490-8254-4C23-8743-BEE881A83E4C}" type="presParOf" srcId="{578214DC-1BB7-4BA1-A6D6-E846C9C25F6B}" destId="{BD9F749C-334C-4CC5-953E-4D9AD8A8C5B5}" srcOrd="5" destOrd="0" presId="urn:microsoft.com/office/officeart/2008/layout/SquareAccentList#2"/>
    <dgm:cxn modelId="{49AC5E44-64D1-4324-8CD9-8CC5F50684C9}" type="presParOf" srcId="{BD9F749C-334C-4CC5-953E-4D9AD8A8C5B5}" destId="{043B5E1E-5064-4E52-97E0-E803800BD4B7}" srcOrd="0" destOrd="0" presId="urn:microsoft.com/office/officeart/2008/layout/SquareAccentList#2"/>
    <dgm:cxn modelId="{0D1787B9-82C1-4CBD-AE40-5F6E8AF57DE2}" type="presParOf" srcId="{BD9F749C-334C-4CC5-953E-4D9AD8A8C5B5}" destId="{158DF4E2-0CB2-480E-B1DA-281EF4BC1372}" srcOrd="1" destOrd="0" presId="urn:microsoft.com/office/officeart/2008/layout/SquareAccentList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867910" cy="5103495"/>
        <a:chOff x="0" y="0"/>
        <a:chExt cx="4867910" cy="5103495"/>
      </a:xfrm>
    </dsp:grpSpPr>
    <dsp:sp modelId="{B238326A-CFE6-4521-930F-E91E4BFCC0A1}">
      <dsp:nvSpPr>
        <dsp:cNvPr id="3" name="矩形 2"/>
        <dsp:cNvSpPr/>
      </dsp:nvSpPr>
      <dsp:spPr bwMode="white">
        <a:xfrm>
          <a:off x="1104252" y="562048"/>
          <a:ext cx="2659405" cy="312871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104252" y="562048"/>
        <a:ext cx="2659405" cy="312871"/>
      </dsp:txXfrm>
    </dsp:sp>
    <dsp:sp modelId="{64FEA07D-D576-4DAA-B4E9-022B3756F7BB}">
      <dsp:nvSpPr>
        <dsp:cNvPr id="4" name="矩形 3"/>
        <dsp:cNvSpPr/>
      </dsp:nvSpPr>
      <dsp:spPr bwMode="white">
        <a:xfrm>
          <a:off x="1104252" y="679550"/>
          <a:ext cx="195370" cy="19537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1104252" y="679550"/>
        <a:ext cx="195370" cy="195370"/>
      </dsp:txXfrm>
    </dsp:sp>
    <dsp:sp modelId="{E2515008-CBA9-4AF7-A24C-6922EA5D96FB}">
      <dsp:nvSpPr>
        <dsp:cNvPr id="5" name="矩形 4"/>
        <dsp:cNvSpPr/>
      </dsp:nvSpPr>
      <dsp:spPr bwMode="white">
        <a:xfrm>
          <a:off x="1104252" y="0"/>
          <a:ext cx="2659405" cy="56204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45719" tIns="30480" rIns="45719" bIns="304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spc="13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高新技术方向</a:t>
          </a:r>
          <a:endParaRPr>
            <a:solidFill>
              <a:schemeClr val="tx1"/>
            </a:solidFill>
          </a:endParaRPr>
        </a:p>
      </dsp:txBody>
      <dsp:txXfrm>
        <a:off x="1104252" y="0"/>
        <a:ext cx="2659405" cy="562048"/>
      </dsp:txXfrm>
    </dsp:sp>
    <dsp:sp modelId="{AD84E9CD-AD92-4902-A1EF-4DCCBE5FAD33}">
      <dsp:nvSpPr>
        <dsp:cNvPr id="6" name="矩形 5"/>
        <dsp:cNvSpPr/>
      </dsp:nvSpPr>
      <dsp:spPr bwMode="white">
        <a:xfrm>
          <a:off x="1104252" y="1134950"/>
          <a:ext cx="195365" cy="195365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04252" y="1134950"/>
        <a:ext cx="195365" cy="195365"/>
      </dsp:txXfrm>
    </dsp:sp>
    <dsp:sp modelId="{9AA504EC-521E-4CA2-A0F6-4F147FF601DE}">
      <dsp:nvSpPr>
        <dsp:cNvPr id="7" name="矩形 6"/>
        <dsp:cNvSpPr/>
      </dsp:nvSpPr>
      <dsp:spPr bwMode="white">
        <a:xfrm>
          <a:off x="1290411" y="1004935"/>
          <a:ext cx="2473247" cy="45539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+mn-ea"/>
              <a:sym typeface="+mn-ea"/>
            </a:rPr>
            <a:t>海洋科技</a:t>
          </a:r>
          <a:endParaRPr lang="zh-CN" altLang="en-US" sz="1600">
            <a:solidFill>
              <a:srgbClr val="333333"/>
            </a:solidFill>
            <a:latin typeface="+mn-ea"/>
            <a:sym typeface="+mn-ea"/>
          </a:endParaRPr>
        </a:p>
      </dsp:txBody>
      <dsp:txXfrm>
        <a:off x="1290411" y="1004935"/>
        <a:ext cx="2473247" cy="455396"/>
      </dsp:txXfrm>
    </dsp:sp>
    <dsp:sp modelId="{9309CEC0-599A-42DF-8AF7-247C32AB562F}">
      <dsp:nvSpPr>
        <dsp:cNvPr id="8" name="矩形 7"/>
        <dsp:cNvSpPr/>
      </dsp:nvSpPr>
      <dsp:spPr bwMode="white">
        <a:xfrm>
          <a:off x="1104252" y="1590346"/>
          <a:ext cx="195365" cy="195365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04252" y="1590346"/>
        <a:ext cx="195365" cy="195365"/>
      </dsp:txXfrm>
    </dsp:sp>
    <dsp:sp modelId="{8C7EE341-F956-4B32-9FDC-51A19A54C5B7}">
      <dsp:nvSpPr>
        <dsp:cNvPr id="9" name="矩形 8"/>
        <dsp:cNvSpPr/>
      </dsp:nvSpPr>
      <dsp:spPr bwMode="white">
        <a:xfrm>
          <a:off x="1290411" y="1460330"/>
          <a:ext cx="2473247" cy="45539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>
              <a:solidFill>
                <a:schemeClr val="tx1"/>
              </a:solidFill>
            </a:rPr>
            <a:t>半导体与集成电路</a:t>
          </a:r>
          <a:endParaRPr>
            <a:solidFill>
              <a:schemeClr val="tx1"/>
            </a:solidFill>
          </a:endParaRPr>
        </a:p>
      </dsp:txBody>
      <dsp:txXfrm>
        <a:off x="1290411" y="1460330"/>
        <a:ext cx="2473247" cy="455396"/>
      </dsp:txXfrm>
    </dsp:sp>
    <dsp:sp modelId="{2B4660B8-0D83-4BA4-952F-B3839E7AA1BD}">
      <dsp:nvSpPr>
        <dsp:cNvPr id="10" name="矩形 9"/>
        <dsp:cNvSpPr/>
      </dsp:nvSpPr>
      <dsp:spPr bwMode="white">
        <a:xfrm>
          <a:off x="1104252" y="2045741"/>
          <a:ext cx="195365" cy="195365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04252" y="2045741"/>
        <a:ext cx="195365" cy="195365"/>
      </dsp:txXfrm>
    </dsp:sp>
    <dsp:sp modelId="{98864C97-3AF5-4B97-89C2-E64316F053C6}">
      <dsp:nvSpPr>
        <dsp:cNvPr id="11" name="矩形 10"/>
        <dsp:cNvSpPr/>
      </dsp:nvSpPr>
      <dsp:spPr bwMode="white">
        <a:xfrm>
          <a:off x="1290411" y="1915726"/>
          <a:ext cx="2473247" cy="45539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>
              <a:solidFill>
                <a:schemeClr val="tx1"/>
              </a:solidFill>
            </a:rPr>
            <a:t>空天科技</a:t>
          </a:r>
          <a:endParaRPr>
            <a:solidFill>
              <a:schemeClr val="tx1"/>
            </a:solidFill>
          </a:endParaRPr>
        </a:p>
      </dsp:txBody>
      <dsp:txXfrm>
        <a:off x="1290411" y="1915726"/>
        <a:ext cx="2473247" cy="455396"/>
      </dsp:txXfrm>
    </dsp:sp>
    <dsp:sp modelId="{1C857720-4981-44B2-B281-3D3F76060637}">
      <dsp:nvSpPr>
        <dsp:cNvPr id="12" name="矩形 11"/>
        <dsp:cNvSpPr/>
      </dsp:nvSpPr>
      <dsp:spPr bwMode="white">
        <a:xfrm>
          <a:off x="1104252" y="2501137"/>
          <a:ext cx="195365" cy="195365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04252" y="2501137"/>
        <a:ext cx="195365" cy="195365"/>
      </dsp:txXfrm>
    </dsp:sp>
    <dsp:sp modelId="{4D48365F-EABC-4498-8069-6FDAC69963D1}">
      <dsp:nvSpPr>
        <dsp:cNvPr id="13" name="矩形 12"/>
        <dsp:cNvSpPr/>
      </dsp:nvSpPr>
      <dsp:spPr bwMode="white">
        <a:xfrm>
          <a:off x="1290411" y="2371122"/>
          <a:ext cx="2473247" cy="45539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+mn-ea"/>
              <a:sym typeface="+mn-ea"/>
            </a:rPr>
            <a:t>新一代信息技术</a:t>
          </a:r>
          <a:endParaRPr>
            <a:solidFill>
              <a:schemeClr val="tx1"/>
            </a:solidFill>
          </a:endParaRPr>
        </a:p>
      </dsp:txBody>
      <dsp:txXfrm>
        <a:off x="1290411" y="2371122"/>
        <a:ext cx="2473247" cy="455396"/>
      </dsp:txXfrm>
    </dsp:sp>
    <dsp:sp modelId="{AE72ADEE-30E1-4896-B14C-91D5E43FF783}">
      <dsp:nvSpPr>
        <dsp:cNvPr id="14" name="矩形 13"/>
        <dsp:cNvSpPr/>
      </dsp:nvSpPr>
      <dsp:spPr bwMode="white">
        <a:xfrm>
          <a:off x="1104252" y="2956533"/>
          <a:ext cx="195365" cy="195365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04252" y="2956533"/>
        <a:ext cx="195365" cy="195365"/>
      </dsp:txXfrm>
    </dsp:sp>
    <dsp:sp modelId="{BA64426A-D723-4AB3-A881-41AE0B99B57E}">
      <dsp:nvSpPr>
        <dsp:cNvPr id="15" name="矩形 14"/>
        <dsp:cNvSpPr/>
      </dsp:nvSpPr>
      <dsp:spPr bwMode="white">
        <a:xfrm>
          <a:off x="1290411" y="2826517"/>
          <a:ext cx="2473247" cy="45539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人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工智能与数字经济</a:t>
          </a:r>
          <a:endParaRPr>
            <a:solidFill>
              <a:schemeClr val="tx1"/>
            </a:solidFill>
          </a:endParaRPr>
        </a:p>
      </dsp:txBody>
      <dsp:txXfrm>
        <a:off x="1290411" y="2826517"/>
        <a:ext cx="2473247" cy="455396"/>
      </dsp:txXfrm>
    </dsp:sp>
    <dsp:sp modelId="{9FFDCC37-775E-44F8-983C-527FBE15C491}">
      <dsp:nvSpPr>
        <dsp:cNvPr id="16" name="矩形 15"/>
        <dsp:cNvSpPr/>
      </dsp:nvSpPr>
      <dsp:spPr bwMode="white">
        <a:xfrm>
          <a:off x="1104252" y="3411928"/>
          <a:ext cx="195365" cy="195365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04252" y="3411928"/>
        <a:ext cx="195365" cy="195365"/>
      </dsp:txXfrm>
    </dsp:sp>
    <dsp:sp modelId="{48399D71-C895-43EC-B1AF-C86599B6627D}">
      <dsp:nvSpPr>
        <dsp:cNvPr id="17" name="矩形 16"/>
        <dsp:cNvSpPr/>
      </dsp:nvSpPr>
      <dsp:spPr bwMode="white">
        <a:xfrm>
          <a:off x="1290411" y="3281913"/>
          <a:ext cx="2473247" cy="45539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新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能源</a:t>
          </a:r>
          <a:endParaRPr>
            <a:solidFill>
              <a:schemeClr val="tx1"/>
            </a:solidFill>
          </a:endParaRPr>
        </a:p>
      </dsp:txBody>
      <dsp:txXfrm>
        <a:off x="1290411" y="3281913"/>
        <a:ext cx="2473247" cy="455396"/>
      </dsp:txXfrm>
    </dsp:sp>
    <dsp:sp modelId="{D10AA2B7-A9C9-4AA6-8586-0AD5FE7EF552}">
      <dsp:nvSpPr>
        <dsp:cNvPr id="18" name="矩形 17"/>
        <dsp:cNvSpPr/>
      </dsp:nvSpPr>
      <dsp:spPr bwMode="white">
        <a:xfrm>
          <a:off x="1104252" y="3867324"/>
          <a:ext cx="195365" cy="195365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04252" y="3867324"/>
        <a:ext cx="195365" cy="195365"/>
      </dsp:txXfrm>
    </dsp:sp>
    <dsp:sp modelId="{A0F5B9F8-F9D3-4DF6-9296-9D1EEEBA0FBC}">
      <dsp:nvSpPr>
        <dsp:cNvPr id="19" name="矩形 18"/>
        <dsp:cNvSpPr/>
      </dsp:nvSpPr>
      <dsp:spPr bwMode="white">
        <a:xfrm>
          <a:off x="1290411" y="3737308"/>
          <a:ext cx="2473247" cy="45539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+mn-ea"/>
              <a:sym typeface="+mn-ea"/>
            </a:rPr>
            <a:t>新材料</a:t>
          </a:r>
          <a:endParaRPr>
            <a:solidFill>
              <a:schemeClr val="tx1"/>
            </a:solidFill>
          </a:endParaRPr>
        </a:p>
      </dsp:txBody>
      <dsp:txXfrm>
        <a:off x="1290411" y="3737308"/>
        <a:ext cx="2473247" cy="455396"/>
      </dsp:txXfrm>
    </dsp:sp>
    <dsp:sp modelId="{DA4995C9-B9EC-4AC9-B6BD-2CF8DBEBAB75}">
      <dsp:nvSpPr>
        <dsp:cNvPr id="20" name="矩形 19"/>
        <dsp:cNvSpPr/>
      </dsp:nvSpPr>
      <dsp:spPr bwMode="white">
        <a:xfrm>
          <a:off x="1104252" y="4322719"/>
          <a:ext cx="195365" cy="195365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04252" y="4322719"/>
        <a:ext cx="195365" cy="195365"/>
      </dsp:txXfrm>
    </dsp:sp>
    <dsp:sp modelId="{8C2CD6EF-3292-4A77-890B-B9452B2353E9}">
      <dsp:nvSpPr>
        <dsp:cNvPr id="21" name="矩形 20"/>
        <dsp:cNvSpPr/>
      </dsp:nvSpPr>
      <dsp:spPr bwMode="white">
        <a:xfrm>
          <a:off x="1290411" y="4192704"/>
          <a:ext cx="2473247" cy="45539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先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进制造</a:t>
          </a:r>
          <a:endParaRPr>
            <a:solidFill>
              <a:schemeClr val="tx1"/>
            </a:solidFill>
          </a:endParaRPr>
        </a:p>
      </dsp:txBody>
      <dsp:txXfrm>
        <a:off x="1290411" y="4192704"/>
        <a:ext cx="2473247" cy="455396"/>
      </dsp:txXfrm>
    </dsp:sp>
    <dsp:sp modelId="{7877A772-56D1-4EDC-9CEF-373392E4E1DC}">
      <dsp:nvSpPr>
        <dsp:cNvPr id="22" name="矩形 21"/>
        <dsp:cNvSpPr/>
      </dsp:nvSpPr>
      <dsp:spPr bwMode="white">
        <a:xfrm>
          <a:off x="1104252" y="4778115"/>
          <a:ext cx="195365" cy="195365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04252" y="4778115"/>
        <a:ext cx="195365" cy="195365"/>
      </dsp:txXfrm>
    </dsp:sp>
    <dsp:sp modelId="{167040A9-07AD-4C10-BCA1-B3FD72AD0573}">
      <dsp:nvSpPr>
        <dsp:cNvPr id="23" name="矩形 22"/>
        <dsp:cNvSpPr/>
      </dsp:nvSpPr>
      <dsp:spPr bwMode="white">
        <a:xfrm>
          <a:off x="1290411" y="4648099"/>
          <a:ext cx="2473247" cy="45539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文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化科技与现代服务业</a:t>
          </a:r>
          <a:endParaRPr>
            <a:solidFill>
              <a:schemeClr val="tx1"/>
            </a:solidFill>
          </a:endParaRPr>
        </a:p>
      </dsp:txBody>
      <dsp:txXfrm>
        <a:off x="1290411" y="4648099"/>
        <a:ext cx="2473247" cy="455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358005" cy="5333365"/>
        <a:chOff x="0" y="0"/>
        <a:chExt cx="4358005" cy="5333365"/>
      </a:xfrm>
    </dsp:grpSpPr>
    <dsp:sp modelId="{4883A32C-FB6D-4470-834B-A0D0B519B6E8}">
      <dsp:nvSpPr>
        <dsp:cNvPr id="3" name="矩形 2"/>
        <dsp:cNvSpPr/>
      </dsp:nvSpPr>
      <dsp:spPr bwMode="white">
        <a:xfrm>
          <a:off x="281437" y="802077"/>
          <a:ext cx="3795132" cy="446486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81437" y="802077"/>
        <a:ext cx="3795132" cy="446486"/>
      </dsp:txXfrm>
    </dsp:sp>
    <dsp:sp modelId="{16272331-F376-4F78-9E72-6620FFE1EEC3}">
      <dsp:nvSpPr>
        <dsp:cNvPr id="4" name="矩形 3"/>
        <dsp:cNvSpPr/>
      </dsp:nvSpPr>
      <dsp:spPr bwMode="white">
        <a:xfrm>
          <a:off x="281437" y="969759"/>
          <a:ext cx="278804" cy="278804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281437" y="969759"/>
        <a:ext cx="278804" cy="278804"/>
      </dsp:txXfrm>
    </dsp:sp>
    <dsp:sp modelId="{D42EB80D-978D-4E33-A14B-3612F1F0EC16}">
      <dsp:nvSpPr>
        <dsp:cNvPr id="5" name="矩形 4"/>
        <dsp:cNvSpPr/>
      </dsp:nvSpPr>
      <dsp:spPr bwMode="white">
        <a:xfrm>
          <a:off x="281437" y="0"/>
          <a:ext cx="3795132" cy="8020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45719" tIns="30480" rIns="45719" bIns="304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spc="13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农业和社会发展科技方向</a:t>
          </a:r>
          <a:endParaRPr lang="zh-CN" altLang="en-US" sz="24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1437" y="0"/>
        <a:ext cx="3795132" cy="802077"/>
      </dsp:txXfrm>
    </dsp:sp>
    <dsp:sp modelId="{6B4C860A-DBDB-4F25-AEE7-078D55D197F8}">
      <dsp:nvSpPr>
        <dsp:cNvPr id="6" name="矩形 5"/>
        <dsp:cNvSpPr/>
      </dsp:nvSpPr>
      <dsp:spPr bwMode="white">
        <a:xfrm>
          <a:off x="281437" y="1619643"/>
          <a:ext cx="278797" cy="27879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81437" y="1619643"/>
        <a:ext cx="278797" cy="278797"/>
      </dsp:txXfrm>
    </dsp:sp>
    <dsp:sp modelId="{54539F7E-C594-4A33-A548-FC053A5E74C0}">
      <dsp:nvSpPr>
        <dsp:cNvPr id="7" name="矩形 6"/>
        <dsp:cNvSpPr/>
      </dsp:nvSpPr>
      <dsp:spPr bwMode="white">
        <a:xfrm>
          <a:off x="547096" y="1434103"/>
          <a:ext cx="3529473" cy="6498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生命科学</a:t>
          </a:r>
          <a:endParaRPr lang="zh-CN" altLang="en-US" sz="16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7096" y="1434103"/>
        <a:ext cx="3529473" cy="649877"/>
      </dsp:txXfrm>
    </dsp:sp>
    <dsp:sp modelId="{E2D49713-C487-4217-897C-F1AC5452D8AE}">
      <dsp:nvSpPr>
        <dsp:cNvPr id="8" name="矩形 7"/>
        <dsp:cNvSpPr/>
      </dsp:nvSpPr>
      <dsp:spPr bwMode="white">
        <a:xfrm>
          <a:off x="281437" y="2269520"/>
          <a:ext cx="278797" cy="27879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81437" y="2269520"/>
        <a:ext cx="278797" cy="278797"/>
      </dsp:txXfrm>
    </dsp:sp>
    <dsp:sp modelId="{C8B4A2BD-9153-4BF1-97C2-56D067BD9B4D}">
      <dsp:nvSpPr>
        <dsp:cNvPr id="9" name="矩形 8"/>
        <dsp:cNvSpPr/>
      </dsp:nvSpPr>
      <dsp:spPr bwMode="white">
        <a:xfrm>
          <a:off x="547096" y="2083980"/>
          <a:ext cx="3529473" cy="6498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生物医药</a:t>
          </a:r>
          <a:endParaRPr lang="zh-CN" altLang="en-US" sz="16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7096" y="2083980"/>
        <a:ext cx="3529473" cy="649877"/>
      </dsp:txXfrm>
    </dsp:sp>
    <dsp:sp modelId="{86D5968F-5D14-425C-BC01-D9BACC060D2B}">
      <dsp:nvSpPr>
        <dsp:cNvPr id="10" name="矩形 9"/>
        <dsp:cNvSpPr/>
      </dsp:nvSpPr>
      <dsp:spPr bwMode="white">
        <a:xfrm>
          <a:off x="281437" y="2919397"/>
          <a:ext cx="278797" cy="27879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81437" y="2919397"/>
        <a:ext cx="278797" cy="278797"/>
      </dsp:txXfrm>
    </dsp:sp>
    <dsp:sp modelId="{43EAE0DB-A52C-41DB-8B6A-88727B61E0E2}">
      <dsp:nvSpPr>
        <dsp:cNvPr id="11" name="矩形 10"/>
        <dsp:cNvSpPr/>
      </dsp:nvSpPr>
      <dsp:spPr bwMode="white">
        <a:xfrm>
          <a:off x="547096" y="2733857"/>
          <a:ext cx="3529473" cy="6498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综合治理与公共安全</a:t>
          </a:r>
          <a:endParaRPr lang="zh-CN" altLang="en-US" sz="16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7096" y="2733857"/>
        <a:ext cx="3529473" cy="649877"/>
      </dsp:txXfrm>
    </dsp:sp>
    <dsp:sp modelId="{0B66300A-6995-4B27-B558-6A2BFE31D898}">
      <dsp:nvSpPr>
        <dsp:cNvPr id="12" name="矩形 11"/>
        <dsp:cNvSpPr/>
      </dsp:nvSpPr>
      <dsp:spPr bwMode="white">
        <a:xfrm>
          <a:off x="281437" y="3569274"/>
          <a:ext cx="278797" cy="27879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81437" y="3569274"/>
        <a:ext cx="278797" cy="278797"/>
      </dsp:txXfrm>
    </dsp:sp>
    <dsp:sp modelId="{12557C8C-5864-40BB-B64C-4FCCC155D69E}">
      <dsp:nvSpPr>
        <dsp:cNvPr id="13" name="矩形 12"/>
        <dsp:cNvSpPr/>
      </dsp:nvSpPr>
      <dsp:spPr bwMode="white">
        <a:xfrm>
          <a:off x="547096" y="3383734"/>
          <a:ext cx="3529473" cy="6498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资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源开发与绿色低碳</a:t>
          </a:r>
          <a:endParaRPr lang="zh-CN" sz="1600">
            <a:solidFill>
              <a:srgbClr val="333333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7096" y="3383734"/>
        <a:ext cx="3529473" cy="649877"/>
      </dsp:txXfrm>
    </dsp:sp>
    <dsp:sp modelId="{E8563F0C-8191-4032-BF84-F5854B6BD6A0}">
      <dsp:nvSpPr>
        <dsp:cNvPr id="14" name="矩形 13"/>
        <dsp:cNvSpPr/>
      </dsp:nvSpPr>
      <dsp:spPr bwMode="white">
        <a:xfrm>
          <a:off x="281437" y="4219151"/>
          <a:ext cx="278797" cy="27879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81437" y="4219151"/>
        <a:ext cx="278797" cy="278797"/>
      </dsp:txXfrm>
    </dsp:sp>
    <dsp:sp modelId="{776A4AE9-6348-47FC-84C3-287E5F23E797}">
      <dsp:nvSpPr>
        <dsp:cNvPr id="15" name="矩形 14"/>
        <dsp:cNvSpPr/>
      </dsp:nvSpPr>
      <dsp:spPr bwMode="white">
        <a:xfrm>
          <a:off x="547096" y="4033611"/>
          <a:ext cx="3529473" cy="6498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现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代农业与生物安全</a:t>
          </a:r>
          <a:endParaRPr lang="zh-CN" sz="1600">
            <a:solidFill>
              <a:srgbClr val="333333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7096" y="4033611"/>
        <a:ext cx="3529473" cy="649877"/>
      </dsp:txXfrm>
    </dsp:sp>
    <dsp:sp modelId="{043B5E1E-5064-4E52-97E0-E803800BD4B7}">
      <dsp:nvSpPr>
        <dsp:cNvPr id="16" name="矩形 15"/>
        <dsp:cNvSpPr/>
      </dsp:nvSpPr>
      <dsp:spPr bwMode="white">
        <a:xfrm>
          <a:off x="281437" y="4869028"/>
          <a:ext cx="278797" cy="278797"/>
        </a:xfrm>
        <a:prstGeom prst="rect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281437" y="4869028"/>
        <a:ext cx="278797" cy="278797"/>
      </dsp:txXfrm>
    </dsp:sp>
    <dsp:sp modelId="{158DF4E2-0CB2-480E-B1DA-281EF4BC1372}">
      <dsp:nvSpPr>
        <dsp:cNvPr id="17" name="矩形 16"/>
        <dsp:cNvSpPr/>
      </dsp:nvSpPr>
      <dsp:spPr bwMode="white">
        <a:xfrm>
          <a:off x="547096" y="4683488"/>
          <a:ext cx="3529473" cy="64987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13792" tIns="113792" rIns="113792" bIns="113792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卫</a:t>
          </a:r>
          <a:r>
            <a:rPr lang="zh-CN" sz="16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生应急与健康保障</a:t>
          </a:r>
          <a:endParaRPr lang="zh-CN" sz="1600">
            <a:solidFill>
              <a:srgbClr val="333333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7096" y="4683488"/>
        <a:ext cx="3529473" cy="649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#1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#2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66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45" noProof="1" smtClean="0">
                <a:latin typeface="+mn-lt"/>
                <a:ea typeface="+mn-ea"/>
              </a:defRPr>
            </a:lvl1pPr>
          </a:lstStyle>
          <a:p>
            <a:fld id="{0F9B84EA-7D68-4D60-9CB1-D50884785D1C}" type="datetimeFigureOut">
              <a:rPr lang="zh-CN" altLang="en-US"/>
            </a:fld>
            <a:endParaRPr lang="zh-CN" altLang="en-US" sz="166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746875"/>
            <a:ext cx="4433888" cy="357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66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550" y="6746875"/>
            <a:ext cx="4433888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fld id="{D8F26655-0D40-4C77-9BFB-6EA8BCAB8A80}" type="slidenum">
              <a:rPr lang="zh-CN" altLang="en-US"/>
            </a:fld>
            <a:endParaRPr lang="zh-CN" altLang="en-US" sz="1600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6C8D182-E4C8-4120-9249-FC9774456FFA}" type="datetimeFigureOut">
              <a:rPr lang="zh-CN" altLang="en-US"/>
            </a:fld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2987675" y="887413"/>
            <a:ext cx="4262438" cy="2398712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1023938" y="3419475"/>
            <a:ext cx="81883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8463"/>
            <a:ext cx="4433888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550" y="6748463"/>
            <a:ext cx="4433888" cy="355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DEEEEFF-8442-41B1-A2A0-C8B936EB7098}" type="slidenum">
              <a:rPr lang="zh-CN" altLang="en-US"/>
            </a:fld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 dirty="0" err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195D4-CC67-4945-BAA7-E9283FE85405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C715-49A1-4BC7-81B0-595DC1EC2B10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4CBDF-326A-4211-BAC3-A3115D41A1A6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2D256-D2D0-4BF5-994D-64FA3BC309CA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DF043-734B-4EFB-B839-703A8A1380F8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9617-D201-46D1-BC54-AF8F093484B9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8A528-FC7A-41A8-9252-14528D677CBE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450F3-15AB-48DF-80E4-B5E929C5F495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50306-C843-4C66-9A33-887E5A472EFE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B3BE6-029B-42A4-AB60-56C4504F9C18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A4A27-0E47-4B11-9F9F-8AD67F86047F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5F06-8D33-4D11-8C7E-3A39E8B0ADC8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058B9-411B-4CAE-8A09-E3589B6F04D4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A3B45-939B-4A1C-8BBA-2CEB9C440B2D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48D88-F1E7-49FB-AAC3-1BFB8061E42D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B2DBC-D077-424D-93BD-6793826DF03A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61C7C-F18A-4B1D-9A85-ED53417BB85D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67D90-368F-4259-8E6D-448A92EC68C0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AD27D-3A4B-4888-808E-42B183A5B4FE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6" name="图片 1" descr="图片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629" y="332573"/>
            <a:ext cx="795842" cy="79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2"/>
          <p:cNvCxnSpPr/>
          <p:nvPr userDrawn="1"/>
        </p:nvCxnSpPr>
        <p:spPr>
          <a:xfrm>
            <a:off x="261831" y="994770"/>
            <a:ext cx="1097979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读懂会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68130" y="491490"/>
            <a:ext cx="1983105" cy="409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/>
          <a:lstStyle>
            <a:lvl1pPr>
              <a:defRPr/>
            </a:lvl1pPr>
          </a:lstStyle>
          <a:p>
            <a:fld id="{48ED5969-8847-467F-BB9E-5CFB8580A774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8B0C1-3D46-4AF7-866E-7492541933CC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0F5D3-E33D-48C5-9AD2-390522D485BB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A9B1C-F5A4-4346-8BC5-24C3C34F3A21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"/>
          <p:cNvSpPr/>
          <p:nvPr userDrawn="1"/>
        </p:nvSpPr>
        <p:spPr>
          <a:xfrm>
            <a:off x="485775" y="1522413"/>
            <a:ext cx="4135438" cy="4133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" name="形状"/>
          <p:cNvSpPr/>
          <p:nvPr userDrawn="1"/>
        </p:nvSpPr>
        <p:spPr>
          <a:xfrm>
            <a:off x="688975" y="1724025"/>
            <a:ext cx="3729038" cy="37290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4" name="矩形"/>
          <p:cNvSpPr/>
          <p:nvPr userDrawn="1"/>
        </p:nvSpPr>
        <p:spPr>
          <a:xfrm>
            <a:off x="1428750" y="3960813"/>
            <a:ext cx="2249488" cy="904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cxnSp>
        <p:nvCxnSpPr>
          <p:cNvPr id="5" name="直接连接符"/>
          <p:cNvCxnSpPr/>
          <p:nvPr userDrawn="1"/>
        </p:nvCxnSpPr>
        <p:spPr>
          <a:xfrm>
            <a:off x="5102225" y="3362325"/>
            <a:ext cx="62484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1676" y="4246396"/>
            <a:ext cx="4223383" cy="55399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3000" b="1" spc="0" baseline="0" dirty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noProof="1"/>
              <a:t>PART ONE</a:t>
            </a:r>
            <a:endParaRPr lang="en-US" altLang="zh-CN" noProof="1"/>
          </a:p>
        </p:txBody>
      </p:sp>
      <p:sp>
        <p:nvSpPr>
          <p:cNvPr id="17" name="文本占位符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108361" y="3725577"/>
            <a:ext cx="6426414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None/>
              <a:defRPr sz="2000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noProof="1"/>
              <a:t>单击此处添加您的文字内容，或复制文本粘贴至此，字间距和行间距均可自行调节。</a:t>
            </a:r>
            <a:endParaRPr lang="zh-CN" altLang="en-US" noProof="1"/>
          </a:p>
        </p:txBody>
      </p:sp>
      <p:sp>
        <p:nvSpPr>
          <p:cNvPr id="16" name="标题占位符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08360" y="2226173"/>
            <a:ext cx="7083640" cy="86177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5000" b="1" spc="600" dirty="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noProof="1"/>
              <a:t>添加标题</a:t>
            </a:r>
            <a:endParaRPr lang="zh-CN" altLang="en-US" noProof="1"/>
          </a:p>
        </p:txBody>
      </p:sp>
      <p:sp>
        <p:nvSpPr>
          <p:cNvPr id="15" name="数字占位符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1676" y="1944265"/>
            <a:ext cx="4223383" cy="2062103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12800" b="0" i="0" u="none" dirty="0">
                <a:solidFill>
                  <a:schemeClr val="bg1"/>
                </a:solidFill>
                <a:effectLst/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noProof="1"/>
              <a:t>01</a:t>
            </a:r>
            <a:endParaRPr lang="zh-CN" altLang="en-US" noProof="1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7CED67-C55E-4BA0-8037-5C17057FFF60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"/>
          <p:cNvCxnSpPr/>
          <p:nvPr userDrawn="1"/>
        </p:nvCxnSpPr>
        <p:spPr>
          <a:xfrm>
            <a:off x="657225" y="530225"/>
            <a:ext cx="3600450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"/>
          <p:cNvCxnSpPr/>
          <p:nvPr userDrawn="1"/>
        </p:nvCxnSpPr>
        <p:spPr>
          <a:xfrm>
            <a:off x="7934325" y="536575"/>
            <a:ext cx="3600450" cy="0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68" y="236437"/>
            <a:ext cx="8639865" cy="63094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3500" b="1" spc="300" dirty="0" smtClean="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noProof="1"/>
              <a:t>点击添加标题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FF00FAC-0B50-4D59-B0D5-6E380ABBDE59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PPT模板-20200715\素材\30.png3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635"/>
            <a:ext cx="6255385" cy="685927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968625" y="3048000"/>
            <a:ext cx="8382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rgbClr val="027F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4400">
              <a:solidFill>
                <a:srgbClr val="027F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 idx="14" hasCustomPrompt="1"/>
            <p:custDataLst>
              <p:tags r:id="rId3"/>
            </p:custDataLst>
          </p:nvPr>
        </p:nvSpPr>
        <p:spPr>
          <a:xfrm>
            <a:off x="6660515" y="3319780"/>
            <a:ext cx="4583430" cy="835660"/>
          </a:xfrm>
        </p:spPr>
        <p:txBody>
          <a:bodyPr vert="horz" wrap="square" lIns="90170" tIns="46990" rIns="9017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 typeface="Arial" panose="020B0604020202020204" pitchFamily="34" charset="0"/>
              <a:buNone/>
              <a:defRPr sz="5000" b="1" spc="400">
                <a:solidFill>
                  <a:srgbClr val="187C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6660515" y="2447925"/>
            <a:ext cx="2687955" cy="56451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zh-CN" altLang="en-US" dirty="0"/>
              <a:t>PART O1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6424887"/>
            <a:ext cx="12192000" cy="433113"/>
            <a:chOff x="0" y="4818665"/>
            <a:chExt cx="9144000" cy="324835"/>
          </a:xfrm>
        </p:grpSpPr>
        <p:sp>
          <p:nvSpPr>
            <p:cNvPr id="4" name="矩形 3"/>
            <p:cNvSpPr/>
            <p:nvPr/>
          </p:nvSpPr>
          <p:spPr>
            <a:xfrm>
              <a:off x="0" y="4918579"/>
              <a:ext cx="9144000" cy="22492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504732" y="4818665"/>
              <a:ext cx="2531764" cy="324835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ea"/>
                </a:rPr>
                <a:t>“</a:t>
              </a:r>
              <a:r>
                <a:rPr kumimoji="0" lang="zh-CN" altLang="zh-CN" sz="186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ea"/>
                </a:rPr>
                <a:t>我为群众办实事</a:t>
              </a: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ea"/>
                </a:rPr>
                <a:t>”</a:t>
              </a: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等线" panose="02010600030101010101" pitchFamily="2" charset="-122"/>
                  <a:cs typeface="+mn-ea"/>
                </a:rPr>
                <a:t>实践活动</a:t>
              </a:r>
              <a:endParaRPr kumimoji="0" lang="zh-CN" altLang="en-US" sz="18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6293751" y="4818666"/>
              <a:ext cx="210980" cy="99914"/>
            </a:xfrm>
            <a:prstGeom prst="rt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75FAB-A042-4157-A7C0-208CBC8F0E7E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01349-4862-4FC2-93E4-CD858B50157D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备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D6A74-4582-498D-8CA0-0731980BFB19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素材CNN-sccn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/>
          <a:stretch>
            <a:fillRect/>
          </a:stretch>
        </p:blipFill>
        <p:spPr bwMode="auto">
          <a:xfrm>
            <a:off x="11066463" y="9525"/>
            <a:ext cx="13366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280525" y="6451600"/>
            <a:ext cx="2743200" cy="365125"/>
          </a:xfrm>
        </p:spPr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F790F682-C444-4C1A-B9B1-753FEE0547D2}" type="slidenum">
              <a:rPr lang="zh-CN" altLang="en-US"/>
            </a:fld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/>
            </a:lvl1pPr>
          </a:lstStyle>
          <a:p>
            <a:pPr>
              <a:defRPr/>
            </a:pPr>
            <a:fld id="{5B8771D8-570F-4306-9A9B-D4B7EAD699F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" y="79843"/>
            <a:ext cx="795842" cy="79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390" y="296545"/>
            <a:ext cx="1742400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素材CNN-sccn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/>
          <a:stretch>
            <a:fillRect/>
          </a:stretch>
        </p:blipFill>
        <p:spPr bwMode="auto">
          <a:xfrm>
            <a:off x="11066463" y="9525"/>
            <a:ext cx="13366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/>
          <p:cNvGrpSpPr/>
          <p:nvPr userDrawn="1"/>
        </p:nvGrpSpPr>
        <p:grpSpPr bwMode="auto">
          <a:xfrm>
            <a:off x="282575" y="293688"/>
            <a:ext cx="508000" cy="396875"/>
            <a:chOff x="6468477" y="1576639"/>
            <a:chExt cx="555374" cy="433141"/>
          </a:xfrm>
        </p:grpSpPr>
        <p:sp>
          <p:nvSpPr>
            <p:cNvPr id="4" name="矩形 3"/>
            <p:cNvSpPr/>
            <p:nvPr/>
          </p:nvSpPr>
          <p:spPr>
            <a:xfrm rot="2700000">
              <a:off x="6468849" y="1576267"/>
              <a:ext cx="433141" cy="4338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 rot="2700000">
              <a:off x="6590338" y="1576267"/>
              <a:ext cx="433141" cy="433886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/>
            </a:lvl1pPr>
          </a:lstStyle>
          <a:p>
            <a:pPr>
              <a:defRPr/>
            </a:pPr>
            <a:fld id="{5EE5DC54-33EC-4FB9-941E-B29498367D69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noProof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F95EE128-7DE7-4F41-B8C0-C88A2C8CF8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31A49-700B-473B-8ED5-2326DD3B2A84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fld id="{96C05F07-C059-4BF8-AC51-7854DA897CC6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fontAlgn="auto">
              <a:defRPr sz="1400" noProof="1" smtClean="0">
                <a:latin typeface="+mn-lt"/>
                <a:ea typeface="+mn-ea"/>
              </a:defRPr>
            </a:lvl1pPr>
          </a:lstStyle>
          <a:p>
            <a:fld id="{AB2DA330-99E0-4B4D-9C61-82CFEE5A232F}" type="datetimeFigureOut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fontAlgn="auto">
              <a:defRPr sz="1400" noProof="1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E735AB90-CADA-4041-B711-7C922879BD98}" type="slidenum">
              <a:rPr lang="zh-CN" altLang="en-US"/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0" Type="http://schemas.openxmlformats.org/officeDocument/2006/relationships/slideLayout" Target="../slideLayouts/slideLayout26.xml"/><Relationship Id="rId4" Type="http://schemas.openxmlformats.org/officeDocument/2006/relationships/tags" Target="../tags/tag136.xml"/><Relationship Id="rId39" Type="http://schemas.openxmlformats.org/officeDocument/2006/relationships/tags" Target="../tags/tag171.xml"/><Relationship Id="rId38" Type="http://schemas.openxmlformats.org/officeDocument/2006/relationships/tags" Target="../tags/tag170.xml"/><Relationship Id="rId37" Type="http://schemas.openxmlformats.org/officeDocument/2006/relationships/tags" Target="../tags/tag169.xml"/><Relationship Id="rId36" Type="http://schemas.openxmlformats.org/officeDocument/2006/relationships/tags" Target="../tags/tag168.xml"/><Relationship Id="rId35" Type="http://schemas.openxmlformats.org/officeDocument/2006/relationships/tags" Target="../tags/tag167.xml"/><Relationship Id="rId34" Type="http://schemas.openxmlformats.org/officeDocument/2006/relationships/tags" Target="../tags/tag166.xml"/><Relationship Id="rId33" Type="http://schemas.openxmlformats.org/officeDocument/2006/relationships/tags" Target="../tags/tag165.xml"/><Relationship Id="rId32" Type="http://schemas.openxmlformats.org/officeDocument/2006/relationships/tags" Target="../tags/tag164.xml"/><Relationship Id="rId31" Type="http://schemas.openxmlformats.org/officeDocument/2006/relationships/tags" Target="../tags/tag163.xml"/><Relationship Id="rId30" Type="http://schemas.openxmlformats.org/officeDocument/2006/relationships/tags" Target="../tags/tag162.xml"/><Relationship Id="rId3" Type="http://schemas.openxmlformats.org/officeDocument/2006/relationships/tags" Target="../tags/tag135.xml"/><Relationship Id="rId29" Type="http://schemas.openxmlformats.org/officeDocument/2006/relationships/tags" Target="../tags/tag161.xml"/><Relationship Id="rId28" Type="http://schemas.openxmlformats.org/officeDocument/2006/relationships/tags" Target="../tags/tag160.xml"/><Relationship Id="rId27" Type="http://schemas.openxmlformats.org/officeDocument/2006/relationships/tags" Target="../tags/tag159.xml"/><Relationship Id="rId26" Type="http://schemas.openxmlformats.org/officeDocument/2006/relationships/tags" Target="../tags/tag158.xml"/><Relationship Id="rId25" Type="http://schemas.openxmlformats.org/officeDocument/2006/relationships/tags" Target="../tags/tag157.xml"/><Relationship Id="rId24" Type="http://schemas.openxmlformats.org/officeDocument/2006/relationships/tags" Target="../tags/tag156.xml"/><Relationship Id="rId23" Type="http://schemas.openxmlformats.org/officeDocument/2006/relationships/tags" Target="../tags/tag155.xml"/><Relationship Id="rId22" Type="http://schemas.openxmlformats.org/officeDocument/2006/relationships/tags" Target="../tags/tag154.xml"/><Relationship Id="rId21" Type="http://schemas.openxmlformats.org/officeDocument/2006/relationships/tags" Target="../tags/tag153.xml"/><Relationship Id="rId20" Type="http://schemas.openxmlformats.org/officeDocument/2006/relationships/tags" Target="../tags/tag152.xml"/><Relationship Id="rId2" Type="http://schemas.openxmlformats.org/officeDocument/2006/relationships/tags" Target="../tags/tag134.xml"/><Relationship Id="rId19" Type="http://schemas.openxmlformats.org/officeDocument/2006/relationships/tags" Target="../tags/tag151.xml"/><Relationship Id="rId18" Type="http://schemas.openxmlformats.org/officeDocument/2006/relationships/tags" Target="../tags/tag150.xml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tags" Target="../tags/tag13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26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5" Type="http://schemas.openxmlformats.org/officeDocument/2006/relationships/slideLayout" Target="../slideLayouts/slideLayout2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0" Type="http://schemas.openxmlformats.org/officeDocument/2006/relationships/slideLayout" Target="../slideLayouts/slideLayout26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6" Type="http://schemas.openxmlformats.org/officeDocument/2006/relationships/slideLayout" Target="../slideLayouts/slideLayout26.xml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tags" Target="../tags/tag35.xml"/><Relationship Id="rId11" Type="http://schemas.openxmlformats.org/officeDocument/2006/relationships/image" Target="../media/image13.png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5" Type="http://schemas.openxmlformats.org/officeDocument/2006/relationships/slideLayout" Target="../slideLayouts/slideLayout26.xml"/><Relationship Id="rId24" Type="http://schemas.openxmlformats.org/officeDocument/2006/relationships/tags" Target="../tags/tag59.xml"/><Relationship Id="rId23" Type="http://schemas.openxmlformats.org/officeDocument/2006/relationships/tags" Target="../tags/tag58.xml"/><Relationship Id="rId22" Type="http://schemas.openxmlformats.org/officeDocument/2006/relationships/tags" Target="../tags/tag57.xml"/><Relationship Id="rId21" Type="http://schemas.openxmlformats.org/officeDocument/2006/relationships/tags" Target="../tags/tag56.xml"/><Relationship Id="rId20" Type="http://schemas.openxmlformats.org/officeDocument/2006/relationships/tags" Target="../tags/tag55.xml"/><Relationship Id="rId2" Type="http://schemas.openxmlformats.org/officeDocument/2006/relationships/tags" Target="../tags/tag37.xml"/><Relationship Id="rId19" Type="http://schemas.openxmlformats.org/officeDocument/2006/relationships/tags" Target="../tags/tag54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4" Type="http://schemas.openxmlformats.org/officeDocument/2006/relationships/slideLayout" Target="../slideLayouts/slideLayout26.xml"/><Relationship Id="rId73" Type="http://schemas.openxmlformats.org/officeDocument/2006/relationships/tags" Target="../tags/tag132.xml"/><Relationship Id="rId72" Type="http://schemas.openxmlformats.org/officeDocument/2006/relationships/tags" Target="../tags/tag131.xml"/><Relationship Id="rId71" Type="http://schemas.openxmlformats.org/officeDocument/2006/relationships/tags" Target="../tags/tag130.xml"/><Relationship Id="rId70" Type="http://schemas.openxmlformats.org/officeDocument/2006/relationships/tags" Target="../tags/tag129.xml"/><Relationship Id="rId7" Type="http://schemas.openxmlformats.org/officeDocument/2006/relationships/tags" Target="../tags/tag66.xml"/><Relationship Id="rId69" Type="http://schemas.openxmlformats.org/officeDocument/2006/relationships/tags" Target="../tags/tag128.xml"/><Relationship Id="rId68" Type="http://schemas.openxmlformats.org/officeDocument/2006/relationships/tags" Target="../tags/tag127.xml"/><Relationship Id="rId67" Type="http://schemas.openxmlformats.org/officeDocument/2006/relationships/tags" Target="../tags/tag126.xml"/><Relationship Id="rId66" Type="http://schemas.openxmlformats.org/officeDocument/2006/relationships/tags" Target="../tags/tag125.xml"/><Relationship Id="rId65" Type="http://schemas.openxmlformats.org/officeDocument/2006/relationships/tags" Target="../tags/tag124.xml"/><Relationship Id="rId64" Type="http://schemas.openxmlformats.org/officeDocument/2006/relationships/tags" Target="../tags/tag123.xml"/><Relationship Id="rId63" Type="http://schemas.openxmlformats.org/officeDocument/2006/relationships/tags" Target="../tags/tag122.xml"/><Relationship Id="rId62" Type="http://schemas.openxmlformats.org/officeDocument/2006/relationships/tags" Target="../tags/tag121.xml"/><Relationship Id="rId61" Type="http://schemas.openxmlformats.org/officeDocument/2006/relationships/tags" Target="../tags/tag120.xml"/><Relationship Id="rId60" Type="http://schemas.openxmlformats.org/officeDocument/2006/relationships/tags" Target="../tags/tag119.xml"/><Relationship Id="rId6" Type="http://schemas.openxmlformats.org/officeDocument/2006/relationships/tags" Target="../tags/tag65.xml"/><Relationship Id="rId59" Type="http://schemas.openxmlformats.org/officeDocument/2006/relationships/tags" Target="../tags/tag118.xml"/><Relationship Id="rId58" Type="http://schemas.openxmlformats.org/officeDocument/2006/relationships/tags" Target="../tags/tag117.xml"/><Relationship Id="rId57" Type="http://schemas.openxmlformats.org/officeDocument/2006/relationships/tags" Target="../tags/tag116.xml"/><Relationship Id="rId56" Type="http://schemas.openxmlformats.org/officeDocument/2006/relationships/tags" Target="../tags/tag115.xml"/><Relationship Id="rId55" Type="http://schemas.openxmlformats.org/officeDocument/2006/relationships/tags" Target="../tags/tag114.xml"/><Relationship Id="rId54" Type="http://schemas.openxmlformats.org/officeDocument/2006/relationships/tags" Target="../tags/tag113.xml"/><Relationship Id="rId53" Type="http://schemas.openxmlformats.org/officeDocument/2006/relationships/tags" Target="../tags/tag112.xml"/><Relationship Id="rId52" Type="http://schemas.openxmlformats.org/officeDocument/2006/relationships/tags" Target="../tags/tag111.xml"/><Relationship Id="rId51" Type="http://schemas.openxmlformats.org/officeDocument/2006/relationships/tags" Target="../tags/tag110.xml"/><Relationship Id="rId50" Type="http://schemas.openxmlformats.org/officeDocument/2006/relationships/tags" Target="../tags/tag109.xml"/><Relationship Id="rId5" Type="http://schemas.openxmlformats.org/officeDocument/2006/relationships/tags" Target="../tags/tag64.xml"/><Relationship Id="rId49" Type="http://schemas.openxmlformats.org/officeDocument/2006/relationships/tags" Target="../tags/tag108.xml"/><Relationship Id="rId48" Type="http://schemas.openxmlformats.org/officeDocument/2006/relationships/tags" Target="../tags/tag107.xml"/><Relationship Id="rId47" Type="http://schemas.openxmlformats.org/officeDocument/2006/relationships/tags" Target="../tags/tag106.xml"/><Relationship Id="rId46" Type="http://schemas.openxmlformats.org/officeDocument/2006/relationships/tags" Target="../tags/tag105.xml"/><Relationship Id="rId45" Type="http://schemas.openxmlformats.org/officeDocument/2006/relationships/tags" Target="../tags/tag104.xml"/><Relationship Id="rId44" Type="http://schemas.openxmlformats.org/officeDocument/2006/relationships/tags" Target="../tags/tag103.xml"/><Relationship Id="rId43" Type="http://schemas.openxmlformats.org/officeDocument/2006/relationships/tags" Target="../tags/tag102.xml"/><Relationship Id="rId42" Type="http://schemas.openxmlformats.org/officeDocument/2006/relationships/tags" Target="../tags/tag101.xml"/><Relationship Id="rId41" Type="http://schemas.openxmlformats.org/officeDocument/2006/relationships/tags" Target="../tags/tag100.xml"/><Relationship Id="rId40" Type="http://schemas.openxmlformats.org/officeDocument/2006/relationships/tags" Target="../tags/tag99.xml"/><Relationship Id="rId4" Type="http://schemas.openxmlformats.org/officeDocument/2006/relationships/tags" Target="../tags/tag63.xml"/><Relationship Id="rId39" Type="http://schemas.openxmlformats.org/officeDocument/2006/relationships/tags" Target="../tags/tag98.xml"/><Relationship Id="rId38" Type="http://schemas.openxmlformats.org/officeDocument/2006/relationships/tags" Target="../tags/tag97.xml"/><Relationship Id="rId37" Type="http://schemas.openxmlformats.org/officeDocument/2006/relationships/tags" Target="../tags/tag96.xml"/><Relationship Id="rId36" Type="http://schemas.openxmlformats.org/officeDocument/2006/relationships/tags" Target="../tags/tag95.xml"/><Relationship Id="rId35" Type="http://schemas.openxmlformats.org/officeDocument/2006/relationships/tags" Target="../tags/tag94.xml"/><Relationship Id="rId34" Type="http://schemas.openxmlformats.org/officeDocument/2006/relationships/tags" Target="../tags/tag93.xml"/><Relationship Id="rId33" Type="http://schemas.openxmlformats.org/officeDocument/2006/relationships/tags" Target="../tags/tag92.xml"/><Relationship Id="rId32" Type="http://schemas.openxmlformats.org/officeDocument/2006/relationships/tags" Target="../tags/tag91.xml"/><Relationship Id="rId31" Type="http://schemas.openxmlformats.org/officeDocument/2006/relationships/tags" Target="../tags/tag90.xml"/><Relationship Id="rId30" Type="http://schemas.openxmlformats.org/officeDocument/2006/relationships/tags" Target="../tags/tag89.xml"/><Relationship Id="rId3" Type="http://schemas.openxmlformats.org/officeDocument/2006/relationships/tags" Target="../tags/tag62.xml"/><Relationship Id="rId29" Type="http://schemas.openxmlformats.org/officeDocument/2006/relationships/tags" Target="../tags/tag88.xml"/><Relationship Id="rId28" Type="http://schemas.openxmlformats.org/officeDocument/2006/relationships/tags" Target="../tags/tag87.xml"/><Relationship Id="rId27" Type="http://schemas.openxmlformats.org/officeDocument/2006/relationships/tags" Target="../tags/tag86.xml"/><Relationship Id="rId26" Type="http://schemas.openxmlformats.org/officeDocument/2006/relationships/tags" Target="../tags/tag85.xml"/><Relationship Id="rId25" Type="http://schemas.openxmlformats.org/officeDocument/2006/relationships/tags" Target="../tags/tag84.xml"/><Relationship Id="rId24" Type="http://schemas.openxmlformats.org/officeDocument/2006/relationships/tags" Target="../tags/tag83.xml"/><Relationship Id="rId23" Type="http://schemas.openxmlformats.org/officeDocument/2006/relationships/tags" Target="../tags/tag82.xml"/><Relationship Id="rId22" Type="http://schemas.openxmlformats.org/officeDocument/2006/relationships/tags" Target="../tags/tag81.xml"/><Relationship Id="rId21" Type="http://schemas.openxmlformats.org/officeDocument/2006/relationships/tags" Target="../tags/tag80.xml"/><Relationship Id="rId20" Type="http://schemas.openxmlformats.org/officeDocument/2006/relationships/tags" Target="../tags/tag79.xml"/><Relationship Id="rId2" Type="http://schemas.openxmlformats.org/officeDocument/2006/relationships/tags" Target="../tags/tag61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00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accent1">
                  <a:lumMod val="50000"/>
                  <a:alpha val="82000"/>
                </a:schemeClr>
              </a:gs>
              <a:gs pos="61000">
                <a:srgbClr val="0070C0">
                  <a:alpha val="82000"/>
                </a:srgb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507" name="文本框 15"/>
          <p:cNvSpPr txBox="1">
            <a:spLocks noChangeArrowheads="1"/>
          </p:cNvSpPr>
          <p:nvPr/>
        </p:nvSpPr>
        <p:spPr bwMode="auto">
          <a:xfrm>
            <a:off x="0" y="4130675"/>
            <a:ext cx="121920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2024</a:t>
            </a:r>
            <a:r>
              <a:rPr lang="zh-CN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26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日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     </a:t>
            </a:r>
            <a:endParaRPr lang="zh-CN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8" name="文本框 16"/>
          <p:cNvSpPr txBox="1">
            <a:spLocks noChangeArrowheads="1"/>
          </p:cNvSpPr>
          <p:nvPr/>
        </p:nvSpPr>
        <p:spPr bwMode="auto">
          <a:xfrm>
            <a:off x="0" y="1618962"/>
            <a:ext cx="1219200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2025</a:t>
            </a: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年度广州市科技计划项目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申报指南宣讲会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 descr="读懂会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349885"/>
            <a:ext cx="2710815" cy="560070"/>
          </a:xfrm>
          <a:prstGeom prst="rect">
            <a:avLst/>
          </a:prstGeom>
        </p:spPr>
      </p:pic>
      <p:pic>
        <p:nvPicPr>
          <p:cNvPr id="3" name="图片 2" descr="科技局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45" y="215265"/>
            <a:ext cx="846455" cy="8299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形状"/>
          <p:cNvSpPr/>
          <p:nvPr>
            <p:custDataLst>
              <p:tags r:id="rId1"/>
            </p:custDataLst>
          </p:nvPr>
        </p:nvSpPr>
        <p:spPr>
          <a:xfrm>
            <a:off x="787408" y="53341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形状"/>
          <p:cNvSpPr/>
          <p:nvPr>
            <p:custDataLst>
              <p:tags r:id="rId2"/>
            </p:custDataLst>
          </p:nvPr>
        </p:nvSpPr>
        <p:spPr>
          <a:xfrm>
            <a:off x="1595128" y="53341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形状"/>
          <p:cNvSpPr/>
          <p:nvPr>
            <p:custDataLst>
              <p:tags r:id="rId3"/>
            </p:custDataLst>
          </p:nvPr>
        </p:nvSpPr>
        <p:spPr>
          <a:xfrm>
            <a:off x="2402848" y="53341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形状"/>
          <p:cNvSpPr/>
          <p:nvPr>
            <p:custDataLst>
              <p:tags r:id="rId4"/>
            </p:custDataLst>
          </p:nvPr>
        </p:nvSpPr>
        <p:spPr>
          <a:xfrm>
            <a:off x="3210568" y="53341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形状"/>
          <p:cNvSpPr/>
          <p:nvPr>
            <p:custDataLst>
              <p:tags r:id="rId5"/>
            </p:custDataLst>
          </p:nvPr>
        </p:nvSpPr>
        <p:spPr>
          <a:xfrm>
            <a:off x="4018288" y="53341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形状"/>
          <p:cNvSpPr/>
          <p:nvPr>
            <p:custDataLst>
              <p:tags r:id="rId6"/>
            </p:custDataLst>
          </p:nvPr>
        </p:nvSpPr>
        <p:spPr>
          <a:xfrm>
            <a:off x="787408" y="43562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形状"/>
          <p:cNvSpPr/>
          <p:nvPr>
            <p:custDataLst>
              <p:tags r:id="rId7"/>
            </p:custDataLst>
          </p:nvPr>
        </p:nvSpPr>
        <p:spPr>
          <a:xfrm>
            <a:off x="1595128" y="43562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形状"/>
          <p:cNvSpPr/>
          <p:nvPr>
            <p:custDataLst>
              <p:tags r:id="rId8"/>
            </p:custDataLst>
          </p:nvPr>
        </p:nvSpPr>
        <p:spPr>
          <a:xfrm>
            <a:off x="2402848" y="43562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形状"/>
          <p:cNvSpPr/>
          <p:nvPr>
            <p:custDataLst>
              <p:tags r:id="rId9"/>
            </p:custDataLst>
          </p:nvPr>
        </p:nvSpPr>
        <p:spPr>
          <a:xfrm>
            <a:off x="3210568" y="43562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形状"/>
          <p:cNvSpPr/>
          <p:nvPr>
            <p:custDataLst>
              <p:tags r:id="rId10"/>
            </p:custDataLst>
          </p:nvPr>
        </p:nvSpPr>
        <p:spPr>
          <a:xfrm>
            <a:off x="4018288" y="43562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形状"/>
          <p:cNvSpPr/>
          <p:nvPr>
            <p:custDataLst>
              <p:tags r:id="rId11"/>
            </p:custDataLst>
          </p:nvPr>
        </p:nvSpPr>
        <p:spPr>
          <a:xfrm>
            <a:off x="914403" y="4483249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形状"/>
          <p:cNvSpPr/>
          <p:nvPr>
            <p:custDataLst>
              <p:tags r:id="rId12"/>
            </p:custDataLst>
          </p:nvPr>
        </p:nvSpPr>
        <p:spPr>
          <a:xfrm>
            <a:off x="1722124" y="4483249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形状"/>
          <p:cNvSpPr/>
          <p:nvPr>
            <p:custDataLst>
              <p:tags r:id="rId13"/>
            </p:custDataLst>
          </p:nvPr>
        </p:nvSpPr>
        <p:spPr>
          <a:xfrm>
            <a:off x="2529845" y="4483249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形状"/>
          <p:cNvSpPr/>
          <p:nvPr>
            <p:custDataLst>
              <p:tags r:id="rId14"/>
            </p:custDataLst>
          </p:nvPr>
        </p:nvSpPr>
        <p:spPr>
          <a:xfrm>
            <a:off x="3337566" y="4483249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形状"/>
          <p:cNvSpPr/>
          <p:nvPr>
            <p:custDataLst>
              <p:tags r:id="rId15"/>
            </p:custDataLst>
          </p:nvPr>
        </p:nvSpPr>
        <p:spPr>
          <a:xfrm>
            <a:off x="4145288" y="4483249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形状"/>
          <p:cNvSpPr/>
          <p:nvPr>
            <p:custDataLst>
              <p:tags r:id="rId16"/>
            </p:custDataLst>
          </p:nvPr>
        </p:nvSpPr>
        <p:spPr>
          <a:xfrm>
            <a:off x="914403" y="54611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形状"/>
          <p:cNvSpPr/>
          <p:nvPr>
            <p:custDataLst>
              <p:tags r:id="rId17"/>
            </p:custDataLst>
          </p:nvPr>
        </p:nvSpPr>
        <p:spPr>
          <a:xfrm>
            <a:off x="2529845" y="54611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形状"/>
          <p:cNvSpPr/>
          <p:nvPr>
            <p:custDataLst>
              <p:tags r:id="rId18"/>
            </p:custDataLst>
          </p:nvPr>
        </p:nvSpPr>
        <p:spPr>
          <a:xfrm>
            <a:off x="3337566" y="54611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形状"/>
          <p:cNvSpPr/>
          <p:nvPr>
            <p:custDataLst>
              <p:tags r:id="rId19"/>
            </p:custDataLst>
          </p:nvPr>
        </p:nvSpPr>
        <p:spPr>
          <a:xfrm>
            <a:off x="4145288" y="5461148"/>
            <a:ext cx="468694" cy="578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05" y="2746"/>
                </a:moveTo>
                <a:cubicBezTo>
                  <a:pt x="2262" y="2746"/>
                  <a:pt x="2262" y="2746"/>
                  <a:pt x="2262" y="2746"/>
                </a:cubicBezTo>
                <a:cubicBezTo>
                  <a:pt x="1018" y="2746"/>
                  <a:pt x="0" y="3478"/>
                  <a:pt x="0" y="4302"/>
                </a:cubicBezTo>
                <a:cubicBezTo>
                  <a:pt x="0" y="20044"/>
                  <a:pt x="0" y="20044"/>
                  <a:pt x="0" y="20044"/>
                </a:cubicBezTo>
                <a:cubicBezTo>
                  <a:pt x="0" y="20959"/>
                  <a:pt x="1018" y="21600"/>
                  <a:pt x="2262" y="21600"/>
                </a:cubicBezTo>
                <a:cubicBezTo>
                  <a:pt x="19451" y="21600"/>
                  <a:pt x="19451" y="21600"/>
                  <a:pt x="19451" y="21600"/>
                </a:cubicBezTo>
                <a:cubicBezTo>
                  <a:pt x="20582" y="21600"/>
                  <a:pt x="21600" y="20959"/>
                  <a:pt x="21600" y="20044"/>
                </a:cubicBezTo>
                <a:cubicBezTo>
                  <a:pt x="21600" y="9793"/>
                  <a:pt x="21600" y="9793"/>
                  <a:pt x="21600" y="9793"/>
                </a:cubicBezTo>
                <a:lnTo>
                  <a:pt x="13005" y="2746"/>
                </a:lnTo>
                <a:close/>
                <a:moveTo>
                  <a:pt x="3393" y="19220"/>
                </a:moveTo>
                <a:cubicBezTo>
                  <a:pt x="3393" y="19495"/>
                  <a:pt x="3166" y="19678"/>
                  <a:pt x="2827" y="19678"/>
                </a:cubicBezTo>
                <a:cubicBezTo>
                  <a:pt x="2488" y="19678"/>
                  <a:pt x="2262" y="19495"/>
                  <a:pt x="2262" y="19220"/>
                </a:cubicBezTo>
                <a:cubicBezTo>
                  <a:pt x="2262" y="5492"/>
                  <a:pt x="2262" y="5492"/>
                  <a:pt x="2262" y="5492"/>
                </a:cubicBezTo>
                <a:cubicBezTo>
                  <a:pt x="2262" y="5217"/>
                  <a:pt x="2488" y="4942"/>
                  <a:pt x="2827" y="4942"/>
                </a:cubicBezTo>
                <a:cubicBezTo>
                  <a:pt x="3166" y="4942"/>
                  <a:pt x="3393" y="5217"/>
                  <a:pt x="3393" y="5492"/>
                </a:cubicBezTo>
                <a:lnTo>
                  <a:pt x="3393" y="19220"/>
                </a:lnTo>
                <a:close/>
                <a:moveTo>
                  <a:pt x="17868" y="12539"/>
                </a:moveTo>
                <a:cubicBezTo>
                  <a:pt x="17529" y="12722"/>
                  <a:pt x="17190" y="12814"/>
                  <a:pt x="16963" y="12814"/>
                </a:cubicBezTo>
                <a:cubicBezTo>
                  <a:pt x="16511" y="12814"/>
                  <a:pt x="16172" y="12722"/>
                  <a:pt x="15832" y="12447"/>
                </a:cubicBezTo>
                <a:cubicBezTo>
                  <a:pt x="10517" y="7414"/>
                  <a:pt x="10517" y="7414"/>
                  <a:pt x="10517" y="7414"/>
                </a:cubicBezTo>
                <a:cubicBezTo>
                  <a:pt x="9952" y="6956"/>
                  <a:pt x="10065" y="6224"/>
                  <a:pt x="10630" y="5858"/>
                </a:cubicBezTo>
                <a:cubicBezTo>
                  <a:pt x="11196" y="5400"/>
                  <a:pt x="12101" y="5492"/>
                  <a:pt x="12553" y="5949"/>
                </a:cubicBezTo>
                <a:cubicBezTo>
                  <a:pt x="17981" y="10983"/>
                  <a:pt x="17981" y="10983"/>
                  <a:pt x="17981" y="10983"/>
                </a:cubicBezTo>
                <a:cubicBezTo>
                  <a:pt x="18434" y="11441"/>
                  <a:pt x="18434" y="12173"/>
                  <a:pt x="17868" y="12539"/>
                </a:cubicBezTo>
                <a:moveTo>
                  <a:pt x="8821" y="641"/>
                </a:moveTo>
                <a:cubicBezTo>
                  <a:pt x="8821" y="275"/>
                  <a:pt x="8482" y="0"/>
                  <a:pt x="8029" y="0"/>
                </a:cubicBezTo>
                <a:cubicBezTo>
                  <a:pt x="3958" y="0"/>
                  <a:pt x="3958" y="0"/>
                  <a:pt x="3958" y="0"/>
                </a:cubicBezTo>
                <a:cubicBezTo>
                  <a:pt x="3506" y="0"/>
                  <a:pt x="3166" y="275"/>
                  <a:pt x="3166" y="641"/>
                </a:cubicBezTo>
                <a:cubicBezTo>
                  <a:pt x="3166" y="2014"/>
                  <a:pt x="3166" y="2014"/>
                  <a:pt x="3166" y="2014"/>
                </a:cubicBezTo>
                <a:cubicBezTo>
                  <a:pt x="3166" y="2380"/>
                  <a:pt x="3506" y="2746"/>
                  <a:pt x="3958" y="2746"/>
                </a:cubicBezTo>
                <a:cubicBezTo>
                  <a:pt x="8029" y="2746"/>
                  <a:pt x="8029" y="2746"/>
                  <a:pt x="8029" y="2746"/>
                </a:cubicBezTo>
                <a:cubicBezTo>
                  <a:pt x="8482" y="2746"/>
                  <a:pt x="8821" y="2380"/>
                  <a:pt x="8821" y="2014"/>
                </a:cubicBezTo>
                <a:lnTo>
                  <a:pt x="8821" y="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20"/>
            </p:custDataLst>
          </p:nvPr>
        </p:nvCxnSpPr>
        <p:spPr>
          <a:xfrm>
            <a:off x="787402" y="3907972"/>
            <a:ext cx="3873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21"/>
            </p:custDataLst>
          </p:nvPr>
        </p:nvCxnSpPr>
        <p:spPr>
          <a:xfrm>
            <a:off x="7507327" y="3907972"/>
            <a:ext cx="38735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22"/>
            </p:custDataLst>
          </p:nvPr>
        </p:nvSpPr>
        <p:spPr>
          <a:xfrm>
            <a:off x="725170" y="2969260"/>
            <a:ext cx="2235835" cy="9391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endParaRPr kumimoji="0" lang="en-US" altLang="zh-CN" sz="4800" b="1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>
            <p:custDataLst>
              <p:tags r:id="rId23"/>
            </p:custDataLst>
          </p:nvPr>
        </p:nvSpPr>
        <p:spPr>
          <a:xfrm>
            <a:off x="9373870" y="2945765"/>
            <a:ext cx="2235835" cy="9391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40%</a:t>
            </a:r>
            <a:endParaRPr kumimoji="0" lang="en-US" altLang="zh-CN" sz="4800" b="1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>
            <p:custDataLst>
              <p:tags r:id="rId24"/>
            </p:custDataLst>
          </p:nvPr>
        </p:nvSpPr>
        <p:spPr>
          <a:xfrm>
            <a:off x="2402840" y="3239770"/>
            <a:ext cx="2004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第一笔</a:t>
            </a:r>
            <a:endParaRPr kumimoji="0" lang="zh-CN" altLang="en-US" sz="1800" b="1" i="0" u="none" strike="noStrike" kern="1200" cap="none" spc="1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纸质合同签订后</a:t>
            </a:r>
            <a:endParaRPr kumimoji="0" lang="zh-CN" altLang="en-US" sz="1800" b="1" i="0" u="none" strike="noStrike" kern="1200" cap="none" spc="1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25"/>
            </p:custDataLst>
          </p:nvPr>
        </p:nvSpPr>
        <p:spPr>
          <a:xfrm>
            <a:off x="7425690" y="3241675"/>
            <a:ext cx="2199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第二笔</a:t>
            </a:r>
            <a:endParaRPr kumimoji="0" lang="zh-CN" altLang="en-US" sz="1800" b="1" i="0" u="none" strike="noStrike" kern="1200" cap="none" spc="1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通过关键节点考核</a:t>
            </a:r>
            <a:endParaRPr kumimoji="0" lang="zh-CN" altLang="en-US" sz="1800" b="1" i="0" u="none" strike="noStrike" kern="1200" cap="none" spc="1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extBox 16"/>
          <p:cNvSpPr txBox="1"/>
          <p:nvPr>
            <p:custDataLst>
              <p:tags r:id="rId26"/>
            </p:custDataLst>
          </p:nvPr>
        </p:nvSpPr>
        <p:spPr>
          <a:xfrm>
            <a:off x="617315" y="2106127"/>
            <a:ext cx="10890700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支持强度</a:t>
            </a:r>
            <a:endParaRPr kumimoji="0" lang="zh-CN" altLang="zh-CN" sz="4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27"/>
            </p:custDataLst>
          </p:nvPr>
        </p:nvSpPr>
        <p:spPr>
          <a:xfrm>
            <a:off x="1372235" y="5912485"/>
            <a:ext cx="2235835" cy="9391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2025</a:t>
            </a:r>
            <a:endParaRPr kumimoji="0" lang="en-US" altLang="zh-CN" sz="3600" b="1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>
            <p:custDataLst>
              <p:tags r:id="rId28"/>
            </p:custDataLst>
          </p:nvPr>
        </p:nvSpPr>
        <p:spPr>
          <a:xfrm>
            <a:off x="8379460" y="5912485"/>
            <a:ext cx="2235835" cy="9391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ctr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2026</a:t>
            </a:r>
            <a:endParaRPr kumimoji="0" lang="en-US" altLang="zh-CN" sz="3600" b="1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29"/>
            </p:custDataLst>
          </p:nvPr>
        </p:nvSpPr>
        <p:spPr>
          <a:xfrm>
            <a:off x="5044440" y="4862195"/>
            <a:ext cx="2004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实施期检查</a:t>
            </a:r>
            <a:endParaRPr kumimoji="0" lang="zh-CN" altLang="en-US" sz="2400" b="1" i="0" u="none" strike="noStrike" kern="1200" cap="none" spc="13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642225" y="4362450"/>
            <a:ext cx="3699510" cy="577850"/>
            <a:chOff x="12035" y="6885"/>
            <a:chExt cx="5826" cy="910"/>
          </a:xfrm>
        </p:grpSpPr>
        <p:sp>
          <p:nvSpPr>
            <p:cNvPr id="37" name="形状"/>
            <p:cNvSpPr/>
            <p:nvPr>
              <p:custDataLst>
                <p:tags r:id="rId30"/>
              </p:custDataLst>
            </p:nvPr>
          </p:nvSpPr>
          <p:spPr>
            <a:xfrm>
              <a:off x="12035" y="6885"/>
              <a:ext cx="738" cy="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5" y="2746"/>
                  </a:moveTo>
                  <a:cubicBezTo>
                    <a:pt x="2262" y="2746"/>
                    <a:pt x="2262" y="2746"/>
                    <a:pt x="2262" y="2746"/>
                  </a:cubicBezTo>
                  <a:cubicBezTo>
                    <a:pt x="1018" y="2746"/>
                    <a:pt x="0" y="3478"/>
                    <a:pt x="0" y="4302"/>
                  </a:cubicBezTo>
                  <a:cubicBezTo>
                    <a:pt x="0" y="20044"/>
                    <a:pt x="0" y="20044"/>
                    <a:pt x="0" y="20044"/>
                  </a:cubicBezTo>
                  <a:cubicBezTo>
                    <a:pt x="0" y="20959"/>
                    <a:pt x="1018" y="21600"/>
                    <a:pt x="2262" y="21600"/>
                  </a:cubicBezTo>
                  <a:cubicBezTo>
                    <a:pt x="19451" y="21600"/>
                    <a:pt x="19451" y="21600"/>
                    <a:pt x="19451" y="21600"/>
                  </a:cubicBezTo>
                  <a:cubicBezTo>
                    <a:pt x="20582" y="21600"/>
                    <a:pt x="21600" y="20959"/>
                    <a:pt x="21600" y="20044"/>
                  </a:cubicBezTo>
                  <a:cubicBezTo>
                    <a:pt x="21600" y="9793"/>
                    <a:pt x="21600" y="9793"/>
                    <a:pt x="21600" y="9793"/>
                  </a:cubicBezTo>
                  <a:lnTo>
                    <a:pt x="13005" y="2746"/>
                  </a:lnTo>
                  <a:close/>
                  <a:moveTo>
                    <a:pt x="3393" y="19220"/>
                  </a:moveTo>
                  <a:cubicBezTo>
                    <a:pt x="3393" y="19495"/>
                    <a:pt x="3166" y="19678"/>
                    <a:pt x="2827" y="19678"/>
                  </a:cubicBezTo>
                  <a:cubicBezTo>
                    <a:pt x="2488" y="19678"/>
                    <a:pt x="2262" y="19495"/>
                    <a:pt x="2262" y="19220"/>
                  </a:cubicBezTo>
                  <a:cubicBezTo>
                    <a:pt x="2262" y="5492"/>
                    <a:pt x="2262" y="5492"/>
                    <a:pt x="2262" y="5492"/>
                  </a:cubicBezTo>
                  <a:cubicBezTo>
                    <a:pt x="2262" y="5217"/>
                    <a:pt x="2488" y="4942"/>
                    <a:pt x="2827" y="4942"/>
                  </a:cubicBezTo>
                  <a:cubicBezTo>
                    <a:pt x="3166" y="4942"/>
                    <a:pt x="3393" y="5217"/>
                    <a:pt x="3393" y="5492"/>
                  </a:cubicBezTo>
                  <a:lnTo>
                    <a:pt x="3393" y="19220"/>
                  </a:lnTo>
                  <a:close/>
                  <a:moveTo>
                    <a:pt x="17868" y="12539"/>
                  </a:moveTo>
                  <a:cubicBezTo>
                    <a:pt x="17529" y="12722"/>
                    <a:pt x="17190" y="12814"/>
                    <a:pt x="16963" y="12814"/>
                  </a:cubicBezTo>
                  <a:cubicBezTo>
                    <a:pt x="16511" y="12814"/>
                    <a:pt x="16172" y="12722"/>
                    <a:pt x="15832" y="12447"/>
                  </a:cubicBezTo>
                  <a:cubicBezTo>
                    <a:pt x="10517" y="7414"/>
                    <a:pt x="10517" y="7414"/>
                    <a:pt x="10517" y="7414"/>
                  </a:cubicBezTo>
                  <a:cubicBezTo>
                    <a:pt x="9952" y="6956"/>
                    <a:pt x="10065" y="6224"/>
                    <a:pt x="10630" y="5858"/>
                  </a:cubicBezTo>
                  <a:cubicBezTo>
                    <a:pt x="11196" y="5400"/>
                    <a:pt x="12101" y="5492"/>
                    <a:pt x="12553" y="5949"/>
                  </a:cubicBezTo>
                  <a:cubicBezTo>
                    <a:pt x="17981" y="10983"/>
                    <a:pt x="17981" y="10983"/>
                    <a:pt x="17981" y="10983"/>
                  </a:cubicBezTo>
                  <a:cubicBezTo>
                    <a:pt x="18434" y="11441"/>
                    <a:pt x="18434" y="12173"/>
                    <a:pt x="17868" y="12539"/>
                  </a:cubicBezTo>
                  <a:moveTo>
                    <a:pt x="8821" y="641"/>
                  </a:moveTo>
                  <a:cubicBezTo>
                    <a:pt x="8821" y="275"/>
                    <a:pt x="8482" y="0"/>
                    <a:pt x="8029" y="0"/>
                  </a:cubicBezTo>
                  <a:cubicBezTo>
                    <a:pt x="3958" y="0"/>
                    <a:pt x="3958" y="0"/>
                    <a:pt x="3958" y="0"/>
                  </a:cubicBezTo>
                  <a:cubicBezTo>
                    <a:pt x="3506" y="0"/>
                    <a:pt x="3166" y="275"/>
                    <a:pt x="3166" y="641"/>
                  </a:cubicBezTo>
                  <a:cubicBezTo>
                    <a:pt x="3166" y="2014"/>
                    <a:pt x="3166" y="2014"/>
                    <a:pt x="3166" y="2014"/>
                  </a:cubicBezTo>
                  <a:cubicBezTo>
                    <a:pt x="3166" y="2380"/>
                    <a:pt x="3506" y="2746"/>
                    <a:pt x="3958" y="2746"/>
                  </a:cubicBezTo>
                  <a:cubicBezTo>
                    <a:pt x="8029" y="2746"/>
                    <a:pt x="8029" y="2746"/>
                    <a:pt x="8029" y="2746"/>
                  </a:cubicBezTo>
                  <a:cubicBezTo>
                    <a:pt x="8482" y="2746"/>
                    <a:pt x="8821" y="2380"/>
                    <a:pt x="8821" y="2014"/>
                  </a:cubicBezTo>
                  <a:lnTo>
                    <a:pt x="8821" y="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  <a:tailEnd type="triangle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形状"/>
            <p:cNvSpPr/>
            <p:nvPr>
              <p:custDataLst>
                <p:tags r:id="rId31"/>
              </p:custDataLst>
            </p:nvPr>
          </p:nvSpPr>
          <p:spPr>
            <a:xfrm>
              <a:off x="13307" y="6885"/>
              <a:ext cx="738" cy="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5" y="2746"/>
                  </a:moveTo>
                  <a:cubicBezTo>
                    <a:pt x="2262" y="2746"/>
                    <a:pt x="2262" y="2746"/>
                    <a:pt x="2262" y="2746"/>
                  </a:cubicBezTo>
                  <a:cubicBezTo>
                    <a:pt x="1018" y="2746"/>
                    <a:pt x="0" y="3478"/>
                    <a:pt x="0" y="4302"/>
                  </a:cubicBezTo>
                  <a:cubicBezTo>
                    <a:pt x="0" y="20044"/>
                    <a:pt x="0" y="20044"/>
                    <a:pt x="0" y="20044"/>
                  </a:cubicBezTo>
                  <a:cubicBezTo>
                    <a:pt x="0" y="20959"/>
                    <a:pt x="1018" y="21600"/>
                    <a:pt x="2262" y="21600"/>
                  </a:cubicBezTo>
                  <a:cubicBezTo>
                    <a:pt x="19451" y="21600"/>
                    <a:pt x="19451" y="21600"/>
                    <a:pt x="19451" y="21600"/>
                  </a:cubicBezTo>
                  <a:cubicBezTo>
                    <a:pt x="20582" y="21600"/>
                    <a:pt x="21600" y="20959"/>
                    <a:pt x="21600" y="20044"/>
                  </a:cubicBezTo>
                  <a:cubicBezTo>
                    <a:pt x="21600" y="9793"/>
                    <a:pt x="21600" y="9793"/>
                    <a:pt x="21600" y="9793"/>
                  </a:cubicBezTo>
                  <a:lnTo>
                    <a:pt x="13005" y="2746"/>
                  </a:lnTo>
                  <a:close/>
                  <a:moveTo>
                    <a:pt x="3393" y="19220"/>
                  </a:moveTo>
                  <a:cubicBezTo>
                    <a:pt x="3393" y="19495"/>
                    <a:pt x="3166" y="19678"/>
                    <a:pt x="2827" y="19678"/>
                  </a:cubicBezTo>
                  <a:cubicBezTo>
                    <a:pt x="2488" y="19678"/>
                    <a:pt x="2262" y="19495"/>
                    <a:pt x="2262" y="19220"/>
                  </a:cubicBezTo>
                  <a:cubicBezTo>
                    <a:pt x="2262" y="5492"/>
                    <a:pt x="2262" y="5492"/>
                    <a:pt x="2262" y="5492"/>
                  </a:cubicBezTo>
                  <a:cubicBezTo>
                    <a:pt x="2262" y="5217"/>
                    <a:pt x="2488" y="4942"/>
                    <a:pt x="2827" y="4942"/>
                  </a:cubicBezTo>
                  <a:cubicBezTo>
                    <a:pt x="3166" y="4942"/>
                    <a:pt x="3393" y="5217"/>
                    <a:pt x="3393" y="5492"/>
                  </a:cubicBezTo>
                  <a:lnTo>
                    <a:pt x="3393" y="19220"/>
                  </a:lnTo>
                  <a:close/>
                  <a:moveTo>
                    <a:pt x="17868" y="12539"/>
                  </a:moveTo>
                  <a:cubicBezTo>
                    <a:pt x="17529" y="12722"/>
                    <a:pt x="17190" y="12814"/>
                    <a:pt x="16963" y="12814"/>
                  </a:cubicBezTo>
                  <a:cubicBezTo>
                    <a:pt x="16511" y="12814"/>
                    <a:pt x="16172" y="12722"/>
                    <a:pt x="15832" y="12447"/>
                  </a:cubicBezTo>
                  <a:cubicBezTo>
                    <a:pt x="10517" y="7414"/>
                    <a:pt x="10517" y="7414"/>
                    <a:pt x="10517" y="7414"/>
                  </a:cubicBezTo>
                  <a:cubicBezTo>
                    <a:pt x="9952" y="6956"/>
                    <a:pt x="10065" y="6224"/>
                    <a:pt x="10630" y="5858"/>
                  </a:cubicBezTo>
                  <a:cubicBezTo>
                    <a:pt x="11196" y="5400"/>
                    <a:pt x="12101" y="5492"/>
                    <a:pt x="12553" y="5949"/>
                  </a:cubicBezTo>
                  <a:cubicBezTo>
                    <a:pt x="17981" y="10983"/>
                    <a:pt x="17981" y="10983"/>
                    <a:pt x="17981" y="10983"/>
                  </a:cubicBezTo>
                  <a:cubicBezTo>
                    <a:pt x="18434" y="11441"/>
                    <a:pt x="18434" y="12173"/>
                    <a:pt x="17868" y="12539"/>
                  </a:cubicBezTo>
                  <a:moveTo>
                    <a:pt x="8821" y="641"/>
                  </a:moveTo>
                  <a:cubicBezTo>
                    <a:pt x="8821" y="275"/>
                    <a:pt x="8482" y="0"/>
                    <a:pt x="8029" y="0"/>
                  </a:cubicBezTo>
                  <a:cubicBezTo>
                    <a:pt x="3958" y="0"/>
                    <a:pt x="3958" y="0"/>
                    <a:pt x="3958" y="0"/>
                  </a:cubicBezTo>
                  <a:cubicBezTo>
                    <a:pt x="3506" y="0"/>
                    <a:pt x="3166" y="275"/>
                    <a:pt x="3166" y="641"/>
                  </a:cubicBezTo>
                  <a:cubicBezTo>
                    <a:pt x="3166" y="2014"/>
                    <a:pt x="3166" y="2014"/>
                    <a:pt x="3166" y="2014"/>
                  </a:cubicBezTo>
                  <a:cubicBezTo>
                    <a:pt x="3166" y="2380"/>
                    <a:pt x="3506" y="2746"/>
                    <a:pt x="3958" y="2746"/>
                  </a:cubicBezTo>
                  <a:cubicBezTo>
                    <a:pt x="8029" y="2746"/>
                    <a:pt x="8029" y="2746"/>
                    <a:pt x="8029" y="2746"/>
                  </a:cubicBezTo>
                  <a:cubicBezTo>
                    <a:pt x="8482" y="2746"/>
                    <a:pt x="8821" y="2380"/>
                    <a:pt x="8821" y="2014"/>
                  </a:cubicBezTo>
                  <a:lnTo>
                    <a:pt x="8821" y="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  <a:tailEnd type="triangle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形状"/>
            <p:cNvSpPr/>
            <p:nvPr>
              <p:custDataLst>
                <p:tags r:id="rId32"/>
              </p:custDataLst>
            </p:nvPr>
          </p:nvSpPr>
          <p:spPr>
            <a:xfrm>
              <a:off x="14579" y="6885"/>
              <a:ext cx="738" cy="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5" y="2746"/>
                  </a:moveTo>
                  <a:cubicBezTo>
                    <a:pt x="2262" y="2746"/>
                    <a:pt x="2262" y="2746"/>
                    <a:pt x="2262" y="2746"/>
                  </a:cubicBezTo>
                  <a:cubicBezTo>
                    <a:pt x="1018" y="2746"/>
                    <a:pt x="0" y="3478"/>
                    <a:pt x="0" y="4302"/>
                  </a:cubicBezTo>
                  <a:cubicBezTo>
                    <a:pt x="0" y="20044"/>
                    <a:pt x="0" y="20044"/>
                    <a:pt x="0" y="20044"/>
                  </a:cubicBezTo>
                  <a:cubicBezTo>
                    <a:pt x="0" y="20959"/>
                    <a:pt x="1018" y="21600"/>
                    <a:pt x="2262" y="21600"/>
                  </a:cubicBezTo>
                  <a:cubicBezTo>
                    <a:pt x="19451" y="21600"/>
                    <a:pt x="19451" y="21600"/>
                    <a:pt x="19451" y="21600"/>
                  </a:cubicBezTo>
                  <a:cubicBezTo>
                    <a:pt x="20582" y="21600"/>
                    <a:pt x="21600" y="20959"/>
                    <a:pt x="21600" y="20044"/>
                  </a:cubicBezTo>
                  <a:cubicBezTo>
                    <a:pt x="21600" y="9793"/>
                    <a:pt x="21600" y="9793"/>
                    <a:pt x="21600" y="9793"/>
                  </a:cubicBezTo>
                  <a:lnTo>
                    <a:pt x="13005" y="2746"/>
                  </a:lnTo>
                  <a:close/>
                  <a:moveTo>
                    <a:pt x="3393" y="19220"/>
                  </a:moveTo>
                  <a:cubicBezTo>
                    <a:pt x="3393" y="19495"/>
                    <a:pt x="3166" y="19678"/>
                    <a:pt x="2827" y="19678"/>
                  </a:cubicBezTo>
                  <a:cubicBezTo>
                    <a:pt x="2488" y="19678"/>
                    <a:pt x="2262" y="19495"/>
                    <a:pt x="2262" y="19220"/>
                  </a:cubicBezTo>
                  <a:cubicBezTo>
                    <a:pt x="2262" y="5492"/>
                    <a:pt x="2262" y="5492"/>
                    <a:pt x="2262" y="5492"/>
                  </a:cubicBezTo>
                  <a:cubicBezTo>
                    <a:pt x="2262" y="5217"/>
                    <a:pt x="2488" y="4942"/>
                    <a:pt x="2827" y="4942"/>
                  </a:cubicBezTo>
                  <a:cubicBezTo>
                    <a:pt x="3166" y="4942"/>
                    <a:pt x="3393" y="5217"/>
                    <a:pt x="3393" y="5492"/>
                  </a:cubicBezTo>
                  <a:lnTo>
                    <a:pt x="3393" y="19220"/>
                  </a:lnTo>
                  <a:close/>
                  <a:moveTo>
                    <a:pt x="17868" y="12539"/>
                  </a:moveTo>
                  <a:cubicBezTo>
                    <a:pt x="17529" y="12722"/>
                    <a:pt x="17190" y="12814"/>
                    <a:pt x="16963" y="12814"/>
                  </a:cubicBezTo>
                  <a:cubicBezTo>
                    <a:pt x="16511" y="12814"/>
                    <a:pt x="16172" y="12722"/>
                    <a:pt x="15832" y="12447"/>
                  </a:cubicBezTo>
                  <a:cubicBezTo>
                    <a:pt x="10517" y="7414"/>
                    <a:pt x="10517" y="7414"/>
                    <a:pt x="10517" y="7414"/>
                  </a:cubicBezTo>
                  <a:cubicBezTo>
                    <a:pt x="9952" y="6956"/>
                    <a:pt x="10065" y="6224"/>
                    <a:pt x="10630" y="5858"/>
                  </a:cubicBezTo>
                  <a:cubicBezTo>
                    <a:pt x="11196" y="5400"/>
                    <a:pt x="12101" y="5492"/>
                    <a:pt x="12553" y="5949"/>
                  </a:cubicBezTo>
                  <a:cubicBezTo>
                    <a:pt x="17981" y="10983"/>
                    <a:pt x="17981" y="10983"/>
                    <a:pt x="17981" y="10983"/>
                  </a:cubicBezTo>
                  <a:cubicBezTo>
                    <a:pt x="18434" y="11441"/>
                    <a:pt x="18434" y="12173"/>
                    <a:pt x="17868" y="12539"/>
                  </a:cubicBezTo>
                  <a:moveTo>
                    <a:pt x="8821" y="641"/>
                  </a:moveTo>
                  <a:cubicBezTo>
                    <a:pt x="8821" y="275"/>
                    <a:pt x="8482" y="0"/>
                    <a:pt x="8029" y="0"/>
                  </a:cubicBezTo>
                  <a:cubicBezTo>
                    <a:pt x="3958" y="0"/>
                    <a:pt x="3958" y="0"/>
                    <a:pt x="3958" y="0"/>
                  </a:cubicBezTo>
                  <a:cubicBezTo>
                    <a:pt x="3506" y="0"/>
                    <a:pt x="3166" y="275"/>
                    <a:pt x="3166" y="641"/>
                  </a:cubicBezTo>
                  <a:cubicBezTo>
                    <a:pt x="3166" y="2014"/>
                    <a:pt x="3166" y="2014"/>
                    <a:pt x="3166" y="2014"/>
                  </a:cubicBezTo>
                  <a:cubicBezTo>
                    <a:pt x="3166" y="2380"/>
                    <a:pt x="3506" y="2746"/>
                    <a:pt x="3958" y="2746"/>
                  </a:cubicBezTo>
                  <a:cubicBezTo>
                    <a:pt x="8029" y="2746"/>
                    <a:pt x="8029" y="2746"/>
                    <a:pt x="8029" y="2746"/>
                  </a:cubicBezTo>
                  <a:cubicBezTo>
                    <a:pt x="8482" y="2746"/>
                    <a:pt x="8821" y="2380"/>
                    <a:pt x="8821" y="2014"/>
                  </a:cubicBezTo>
                  <a:lnTo>
                    <a:pt x="8821" y="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  <a:tailEnd type="triangle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形状"/>
            <p:cNvSpPr/>
            <p:nvPr>
              <p:custDataLst>
                <p:tags r:id="rId33"/>
              </p:custDataLst>
            </p:nvPr>
          </p:nvSpPr>
          <p:spPr>
            <a:xfrm>
              <a:off x="15851" y="6885"/>
              <a:ext cx="738" cy="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5" y="2746"/>
                  </a:moveTo>
                  <a:cubicBezTo>
                    <a:pt x="2262" y="2746"/>
                    <a:pt x="2262" y="2746"/>
                    <a:pt x="2262" y="2746"/>
                  </a:cubicBezTo>
                  <a:cubicBezTo>
                    <a:pt x="1018" y="2746"/>
                    <a:pt x="0" y="3478"/>
                    <a:pt x="0" y="4302"/>
                  </a:cubicBezTo>
                  <a:cubicBezTo>
                    <a:pt x="0" y="20044"/>
                    <a:pt x="0" y="20044"/>
                    <a:pt x="0" y="20044"/>
                  </a:cubicBezTo>
                  <a:cubicBezTo>
                    <a:pt x="0" y="20959"/>
                    <a:pt x="1018" y="21600"/>
                    <a:pt x="2262" y="21600"/>
                  </a:cubicBezTo>
                  <a:cubicBezTo>
                    <a:pt x="19451" y="21600"/>
                    <a:pt x="19451" y="21600"/>
                    <a:pt x="19451" y="21600"/>
                  </a:cubicBezTo>
                  <a:cubicBezTo>
                    <a:pt x="20582" y="21600"/>
                    <a:pt x="21600" y="20959"/>
                    <a:pt x="21600" y="20044"/>
                  </a:cubicBezTo>
                  <a:cubicBezTo>
                    <a:pt x="21600" y="9793"/>
                    <a:pt x="21600" y="9793"/>
                    <a:pt x="21600" y="9793"/>
                  </a:cubicBezTo>
                  <a:lnTo>
                    <a:pt x="13005" y="2746"/>
                  </a:lnTo>
                  <a:close/>
                  <a:moveTo>
                    <a:pt x="3393" y="19220"/>
                  </a:moveTo>
                  <a:cubicBezTo>
                    <a:pt x="3393" y="19495"/>
                    <a:pt x="3166" y="19678"/>
                    <a:pt x="2827" y="19678"/>
                  </a:cubicBezTo>
                  <a:cubicBezTo>
                    <a:pt x="2488" y="19678"/>
                    <a:pt x="2262" y="19495"/>
                    <a:pt x="2262" y="19220"/>
                  </a:cubicBezTo>
                  <a:cubicBezTo>
                    <a:pt x="2262" y="5492"/>
                    <a:pt x="2262" y="5492"/>
                    <a:pt x="2262" y="5492"/>
                  </a:cubicBezTo>
                  <a:cubicBezTo>
                    <a:pt x="2262" y="5217"/>
                    <a:pt x="2488" y="4942"/>
                    <a:pt x="2827" y="4942"/>
                  </a:cubicBezTo>
                  <a:cubicBezTo>
                    <a:pt x="3166" y="4942"/>
                    <a:pt x="3393" y="5217"/>
                    <a:pt x="3393" y="5492"/>
                  </a:cubicBezTo>
                  <a:lnTo>
                    <a:pt x="3393" y="19220"/>
                  </a:lnTo>
                  <a:close/>
                  <a:moveTo>
                    <a:pt x="17868" y="12539"/>
                  </a:moveTo>
                  <a:cubicBezTo>
                    <a:pt x="17529" y="12722"/>
                    <a:pt x="17190" y="12814"/>
                    <a:pt x="16963" y="12814"/>
                  </a:cubicBezTo>
                  <a:cubicBezTo>
                    <a:pt x="16511" y="12814"/>
                    <a:pt x="16172" y="12722"/>
                    <a:pt x="15832" y="12447"/>
                  </a:cubicBezTo>
                  <a:cubicBezTo>
                    <a:pt x="10517" y="7414"/>
                    <a:pt x="10517" y="7414"/>
                    <a:pt x="10517" y="7414"/>
                  </a:cubicBezTo>
                  <a:cubicBezTo>
                    <a:pt x="9952" y="6956"/>
                    <a:pt x="10065" y="6224"/>
                    <a:pt x="10630" y="5858"/>
                  </a:cubicBezTo>
                  <a:cubicBezTo>
                    <a:pt x="11196" y="5400"/>
                    <a:pt x="12101" y="5492"/>
                    <a:pt x="12553" y="5949"/>
                  </a:cubicBezTo>
                  <a:cubicBezTo>
                    <a:pt x="17981" y="10983"/>
                    <a:pt x="17981" y="10983"/>
                    <a:pt x="17981" y="10983"/>
                  </a:cubicBezTo>
                  <a:cubicBezTo>
                    <a:pt x="18434" y="11441"/>
                    <a:pt x="18434" y="12173"/>
                    <a:pt x="17868" y="12539"/>
                  </a:cubicBezTo>
                  <a:moveTo>
                    <a:pt x="8821" y="641"/>
                  </a:moveTo>
                  <a:cubicBezTo>
                    <a:pt x="8821" y="275"/>
                    <a:pt x="8482" y="0"/>
                    <a:pt x="8029" y="0"/>
                  </a:cubicBezTo>
                  <a:cubicBezTo>
                    <a:pt x="3958" y="0"/>
                    <a:pt x="3958" y="0"/>
                    <a:pt x="3958" y="0"/>
                  </a:cubicBezTo>
                  <a:cubicBezTo>
                    <a:pt x="3506" y="0"/>
                    <a:pt x="3166" y="275"/>
                    <a:pt x="3166" y="641"/>
                  </a:cubicBezTo>
                  <a:cubicBezTo>
                    <a:pt x="3166" y="2014"/>
                    <a:pt x="3166" y="2014"/>
                    <a:pt x="3166" y="2014"/>
                  </a:cubicBezTo>
                  <a:cubicBezTo>
                    <a:pt x="3166" y="2380"/>
                    <a:pt x="3506" y="2746"/>
                    <a:pt x="3958" y="2746"/>
                  </a:cubicBezTo>
                  <a:cubicBezTo>
                    <a:pt x="8029" y="2746"/>
                    <a:pt x="8029" y="2746"/>
                    <a:pt x="8029" y="2746"/>
                  </a:cubicBezTo>
                  <a:cubicBezTo>
                    <a:pt x="8482" y="2746"/>
                    <a:pt x="8821" y="2380"/>
                    <a:pt x="8821" y="2014"/>
                  </a:cubicBezTo>
                  <a:lnTo>
                    <a:pt x="8821" y="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  <a:tailEnd type="triangle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形状"/>
            <p:cNvSpPr/>
            <p:nvPr>
              <p:custDataLst>
                <p:tags r:id="rId34"/>
              </p:custDataLst>
            </p:nvPr>
          </p:nvSpPr>
          <p:spPr>
            <a:xfrm>
              <a:off x="17123" y="6885"/>
              <a:ext cx="738" cy="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5" y="2746"/>
                  </a:moveTo>
                  <a:cubicBezTo>
                    <a:pt x="2262" y="2746"/>
                    <a:pt x="2262" y="2746"/>
                    <a:pt x="2262" y="2746"/>
                  </a:cubicBezTo>
                  <a:cubicBezTo>
                    <a:pt x="1018" y="2746"/>
                    <a:pt x="0" y="3478"/>
                    <a:pt x="0" y="4302"/>
                  </a:cubicBezTo>
                  <a:cubicBezTo>
                    <a:pt x="0" y="20044"/>
                    <a:pt x="0" y="20044"/>
                    <a:pt x="0" y="20044"/>
                  </a:cubicBezTo>
                  <a:cubicBezTo>
                    <a:pt x="0" y="20959"/>
                    <a:pt x="1018" y="21600"/>
                    <a:pt x="2262" y="21600"/>
                  </a:cubicBezTo>
                  <a:cubicBezTo>
                    <a:pt x="19451" y="21600"/>
                    <a:pt x="19451" y="21600"/>
                    <a:pt x="19451" y="21600"/>
                  </a:cubicBezTo>
                  <a:cubicBezTo>
                    <a:pt x="20582" y="21600"/>
                    <a:pt x="21600" y="20959"/>
                    <a:pt x="21600" y="20044"/>
                  </a:cubicBezTo>
                  <a:cubicBezTo>
                    <a:pt x="21600" y="9793"/>
                    <a:pt x="21600" y="9793"/>
                    <a:pt x="21600" y="9793"/>
                  </a:cubicBezTo>
                  <a:lnTo>
                    <a:pt x="13005" y="2746"/>
                  </a:lnTo>
                  <a:close/>
                  <a:moveTo>
                    <a:pt x="3393" y="19220"/>
                  </a:moveTo>
                  <a:cubicBezTo>
                    <a:pt x="3393" y="19495"/>
                    <a:pt x="3166" y="19678"/>
                    <a:pt x="2827" y="19678"/>
                  </a:cubicBezTo>
                  <a:cubicBezTo>
                    <a:pt x="2488" y="19678"/>
                    <a:pt x="2262" y="19495"/>
                    <a:pt x="2262" y="19220"/>
                  </a:cubicBezTo>
                  <a:cubicBezTo>
                    <a:pt x="2262" y="5492"/>
                    <a:pt x="2262" y="5492"/>
                    <a:pt x="2262" y="5492"/>
                  </a:cubicBezTo>
                  <a:cubicBezTo>
                    <a:pt x="2262" y="5217"/>
                    <a:pt x="2488" y="4942"/>
                    <a:pt x="2827" y="4942"/>
                  </a:cubicBezTo>
                  <a:cubicBezTo>
                    <a:pt x="3166" y="4942"/>
                    <a:pt x="3393" y="5217"/>
                    <a:pt x="3393" y="5492"/>
                  </a:cubicBezTo>
                  <a:lnTo>
                    <a:pt x="3393" y="19220"/>
                  </a:lnTo>
                  <a:close/>
                  <a:moveTo>
                    <a:pt x="17868" y="12539"/>
                  </a:moveTo>
                  <a:cubicBezTo>
                    <a:pt x="17529" y="12722"/>
                    <a:pt x="17190" y="12814"/>
                    <a:pt x="16963" y="12814"/>
                  </a:cubicBezTo>
                  <a:cubicBezTo>
                    <a:pt x="16511" y="12814"/>
                    <a:pt x="16172" y="12722"/>
                    <a:pt x="15832" y="12447"/>
                  </a:cubicBezTo>
                  <a:cubicBezTo>
                    <a:pt x="10517" y="7414"/>
                    <a:pt x="10517" y="7414"/>
                    <a:pt x="10517" y="7414"/>
                  </a:cubicBezTo>
                  <a:cubicBezTo>
                    <a:pt x="9952" y="6956"/>
                    <a:pt x="10065" y="6224"/>
                    <a:pt x="10630" y="5858"/>
                  </a:cubicBezTo>
                  <a:cubicBezTo>
                    <a:pt x="11196" y="5400"/>
                    <a:pt x="12101" y="5492"/>
                    <a:pt x="12553" y="5949"/>
                  </a:cubicBezTo>
                  <a:cubicBezTo>
                    <a:pt x="17981" y="10983"/>
                    <a:pt x="17981" y="10983"/>
                    <a:pt x="17981" y="10983"/>
                  </a:cubicBezTo>
                  <a:cubicBezTo>
                    <a:pt x="18434" y="11441"/>
                    <a:pt x="18434" y="12173"/>
                    <a:pt x="17868" y="12539"/>
                  </a:cubicBezTo>
                  <a:moveTo>
                    <a:pt x="8821" y="641"/>
                  </a:moveTo>
                  <a:cubicBezTo>
                    <a:pt x="8821" y="275"/>
                    <a:pt x="8482" y="0"/>
                    <a:pt x="8029" y="0"/>
                  </a:cubicBezTo>
                  <a:cubicBezTo>
                    <a:pt x="3958" y="0"/>
                    <a:pt x="3958" y="0"/>
                    <a:pt x="3958" y="0"/>
                  </a:cubicBezTo>
                  <a:cubicBezTo>
                    <a:pt x="3506" y="0"/>
                    <a:pt x="3166" y="275"/>
                    <a:pt x="3166" y="641"/>
                  </a:cubicBezTo>
                  <a:cubicBezTo>
                    <a:pt x="3166" y="2014"/>
                    <a:pt x="3166" y="2014"/>
                    <a:pt x="3166" y="2014"/>
                  </a:cubicBezTo>
                  <a:cubicBezTo>
                    <a:pt x="3166" y="2380"/>
                    <a:pt x="3506" y="2746"/>
                    <a:pt x="3958" y="2746"/>
                  </a:cubicBezTo>
                  <a:cubicBezTo>
                    <a:pt x="8029" y="2746"/>
                    <a:pt x="8029" y="2746"/>
                    <a:pt x="8029" y="2746"/>
                  </a:cubicBezTo>
                  <a:cubicBezTo>
                    <a:pt x="8482" y="2746"/>
                    <a:pt x="8821" y="2380"/>
                    <a:pt x="8821" y="2014"/>
                  </a:cubicBezTo>
                  <a:lnTo>
                    <a:pt x="8821" y="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  <a:tailEnd type="triangle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645400" y="5384800"/>
            <a:ext cx="3699510" cy="577850"/>
            <a:chOff x="12035" y="6885"/>
            <a:chExt cx="5826" cy="910"/>
          </a:xfrm>
        </p:grpSpPr>
        <p:sp>
          <p:nvSpPr>
            <p:cNvPr id="60" name="形状"/>
            <p:cNvSpPr/>
            <p:nvPr>
              <p:custDataLst>
                <p:tags r:id="rId35"/>
              </p:custDataLst>
            </p:nvPr>
          </p:nvSpPr>
          <p:spPr>
            <a:xfrm>
              <a:off x="12035" y="6885"/>
              <a:ext cx="738" cy="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5" y="2746"/>
                  </a:moveTo>
                  <a:cubicBezTo>
                    <a:pt x="2262" y="2746"/>
                    <a:pt x="2262" y="2746"/>
                    <a:pt x="2262" y="2746"/>
                  </a:cubicBezTo>
                  <a:cubicBezTo>
                    <a:pt x="1018" y="2746"/>
                    <a:pt x="0" y="3478"/>
                    <a:pt x="0" y="4302"/>
                  </a:cubicBezTo>
                  <a:cubicBezTo>
                    <a:pt x="0" y="20044"/>
                    <a:pt x="0" y="20044"/>
                    <a:pt x="0" y="20044"/>
                  </a:cubicBezTo>
                  <a:cubicBezTo>
                    <a:pt x="0" y="20959"/>
                    <a:pt x="1018" y="21600"/>
                    <a:pt x="2262" y="21600"/>
                  </a:cubicBezTo>
                  <a:cubicBezTo>
                    <a:pt x="19451" y="21600"/>
                    <a:pt x="19451" y="21600"/>
                    <a:pt x="19451" y="21600"/>
                  </a:cubicBezTo>
                  <a:cubicBezTo>
                    <a:pt x="20582" y="21600"/>
                    <a:pt x="21600" y="20959"/>
                    <a:pt x="21600" y="20044"/>
                  </a:cubicBezTo>
                  <a:cubicBezTo>
                    <a:pt x="21600" y="9793"/>
                    <a:pt x="21600" y="9793"/>
                    <a:pt x="21600" y="9793"/>
                  </a:cubicBezTo>
                  <a:lnTo>
                    <a:pt x="13005" y="2746"/>
                  </a:lnTo>
                  <a:close/>
                  <a:moveTo>
                    <a:pt x="3393" y="19220"/>
                  </a:moveTo>
                  <a:cubicBezTo>
                    <a:pt x="3393" y="19495"/>
                    <a:pt x="3166" y="19678"/>
                    <a:pt x="2827" y="19678"/>
                  </a:cubicBezTo>
                  <a:cubicBezTo>
                    <a:pt x="2488" y="19678"/>
                    <a:pt x="2262" y="19495"/>
                    <a:pt x="2262" y="19220"/>
                  </a:cubicBezTo>
                  <a:cubicBezTo>
                    <a:pt x="2262" y="5492"/>
                    <a:pt x="2262" y="5492"/>
                    <a:pt x="2262" y="5492"/>
                  </a:cubicBezTo>
                  <a:cubicBezTo>
                    <a:pt x="2262" y="5217"/>
                    <a:pt x="2488" y="4942"/>
                    <a:pt x="2827" y="4942"/>
                  </a:cubicBezTo>
                  <a:cubicBezTo>
                    <a:pt x="3166" y="4942"/>
                    <a:pt x="3393" y="5217"/>
                    <a:pt x="3393" y="5492"/>
                  </a:cubicBezTo>
                  <a:lnTo>
                    <a:pt x="3393" y="19220"/>
                  </a:lnTo>
                  <a:close/>
                  <a:moveTo>
                    <a:pt x="17868" y="12539"/>
                  </a:moveTo>
                  <a:cubicBezTo>
                    <a:pt x="17529" y="12722"/>
                    <a:pt x="17190" y="12814"/>
                    <a:pt x="16963" y="12814"/>
                  </a:cubicBezTo>
                  <a:cubicBezTo>
                    <a:pt x="16511" y="12814"/>
                    <a:pt x="16172" y="12722"/>
                    <a:pt x="15832" y="12447"/>
                  </a:cubicBezTo>
                  <a:cubicBezTo>
                    <a:pt x="10517" y="7414"/>
                    <a:pt x="10517" y="7414"/>
                    <a:pt x="10517" y="7414"/>
                  </a:cubicBezTo>
                  <a:cubicBezTo>
                    <a:pt x="9952" y="6956"/>
                    <a:pt x="10065" y="6224"/>
                    <a:pt x="10630" y="5858"/>
                  </a:cubicBezTo>
                  <a:cubicBezTo>
                    <a:pt x="11196" y="5400"/>
                    <a:pt x="12101" y="5492"/>
                    <a:pt x="12553" y="5949"/>
                  </a:cubicBezTo>
                  <a:cubicBezTo>
                    <a:pt x="17981" y="10983"/>
                    <a:pt x="17981" y="10983"/>
                    <a:pt x="17981" y="10983"/>
                  </a:cubicBezTo>
                  <a:cubicBezTo>
                    <a:pt x="18434" y="11441"/>
                    <a:pt x="18434" y="12173"/>
                    <a:pt x="17868" y="12539"/>
                  </a:cubicBezTo>
                  <a:moveTo>
                    <a:pt x="8821" y="641"/>
                  </a:moveTo>
                  <a:cubicBezTo>
                    <a:pt x="8821" y="275"/>
                    <a:pt x="8482" y="0"/>
                    <a:pt x="8029" y="0"/>
                  </a:cubicBezTo>
                  <a:cubicBezTo>
                    <a:pt x="3958" y="0"/>
                    <a:pt x="3958" y="0"/>
                    <a:pt x="3958" y="0"/>
                  </a:cubicBezTo>
                  <a:cubicBezTo>
                    <a:pt x="3506" y="0"/>
                    <a:pt x="3166" y="275"/>
                    <a:pt x="3166" y="641"/>
                  </a:cubicBezTo>
                  <a:cubicBezTo>
                    <a:pt x="3166" y="2014"/>
                    <a:pt x="3166" y="2014"/>
                    <a:pt x="3166" y="2014"/>
                  </a:cubicBezTo>
                  <a:cubicBezTo>
                    <a:pt x="3166" y="2380"/>
                    <a:pt x="3506" y="2746"/>
                    <a:pt x="3958" y="2746"/>
                  </a:cubicBezTo>
                  <a:cubicBezTo>
                    <a:pt x="8029" y="2746"/>
                    <a:pt x="8029" y="2746"/>
                    <a:pt x="8029" y="2746"/>
                  </a:cubicBezTo>
                  <a:cubicBezTo>
                    <a:pt x="8482" y="2746"/>
                    <a:pt x="8821" y="2380"/>
                    <a:pt x="8821" y="2014"/>
                  </a:cubicBezTo>
                  <a:lnTo>
                    <a:pt x="8821" y="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  <a:tailEnd type="triangle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形状"/>
            <p:cNvSpPr/>
            <p:nvPr>
              <p:custDataLst>
                <p:tags r:id="rId36"/>
              </p:custDataLst>
            </p:nvPr>
          </p:nvSpPr>
          <p:spPr>
            <a:xfrm>
              <a:off x="13307" y="6885"/>
              <a:ext cx="738" cy="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5" y="2746"/>
                  </a:moveTo>
                  <a:cubicBezTo>
                    <a:pt x="2262" y="2746"/>
                    <a:pt x="2262" y="2746"/>
                    <a:pt x="2262" y="2746"/>
                  </a:cubicBezTo>
                  <a:cubicBezTo>
                    <a:pt x="1018" y="2746"/>
                    <a:pt x="0" y="3478"/>
                    <a:pt x="0" y="4302"/>
                  </a:cubicBezTo>
                  <a:cubicBezTo>
                    <a:pt x="0" y="20044"/>
                    <a:pt x="0" y="20044"/>
                    <a:pt x="0" y="20044"/>
                  </a:cubicBezTo>
                  <a:cubicBezTo>
                    <a:pt x="0" y="20959"/>
                    <a:pt x="1018" y="21600"/>
                    <a:pt x="2262" y="21600"/>
                  </a:cubicBezTo>
                  <a:cubicBezTo>
                    <a:pt x="19451" y="21600"/>
                    <a:pt x="19451" y="21600"/>
                    <a:pt x="19451" y="21600"/>
                  </a:cubicBezTo>
                  <a:cubicBezTo>
                    <a:pt x="20582" y="21600"/>
                    <a:pt x="21600" y="20959"/>
                    <a:pt x="21600" y="20044"/>
                  </a:cubicBezTo>
                  <a:cubicBezTo>
                    <a:pt x="21600" y="9793"/>
                    <a:pt x="21600" y="9793"/>
                    <a:pt x="21600" y="9793"/>
                  </a:cubicBezTo>
                  <a:lnTo>
                    <a:pt x="13005" y="2746"/>
                  </a:lnTo>
                  <a:close/>
                  <a:moveTo>
                    <a:pt x="3393" y="19220"/>
                  </a:moveTo>
                  <a:cubicBezTo>
                    <a:pt x="3393" y="19495"/>
                    <a:pt x="3166" y="19678"/>
                    <a:pt x="2827" y="19678"/>
                  </a:cubicBezTo>
                  <a:cubicBezTo>
                    <a:pt x="2488" y="19678"/>
                    <a:pt x="2262" y="19495"/>
                    <a:pt x="2262" y="19220"/>
                  </a:cubicBezTo>
                  <a:cubicBezTo>
                    <a:pt x="2262" y="5492"/>
                    <a:pt x="2262" y="5492"/>
                    <a:pt x="2262" y="5492"/>
                  </a:cubicBezTo>
                  <a:cubicBezTo>
                    <a:pt x="2262" y="5217"/>
                    <a:pt x="2488" y="4942"/>
                    <a:pt x="2827" y="4942"/>
                  </a:cubicBezTo>
                  <a:cubicBezTo>
                    <a:pt x="3166" y="4942"/>
                    <a:pt x="3393" y="5217"/>
                    <a:pt x="3393" y="5492"/>
                  </a:cubicBezTo>
                  <a:lnTo>
                    <a:pt x="3393" y="19220"/>
                  </a:lnTo>
                  <a:close/>
                  <a:moveTo>
                    <a:pt x="17868" y="12539"/>
                  </a:moveTo>
                  <a:cubicBezTo>
                    <a:pt x="17529" y="12722"/>
                    <a:pt x="17190" y="12814"/>
                    <a:pt x="16963" y="12814"/>
                  </a:cubicBezTo>
                  <a:cubicBezTo>
                    <a:pt x="16511" y="12814"/>
                    <a:pt x="16172" y="12722"/>
                    <a:pt x="15832" y="12447"/>
                  </a:cubicBezTo>
                  <a:cubicBezTo>
                    <a:pt x="10517" y="7414"/>
                    <a:pt x="10517" y="7414"/>
                    <a:pt x="10517" y="7414"/>
                  </a:cubicBezTo>
                  <a:cubicBezTo>
                    <a:pt x="9952" y="6956"/>
                    <a:pt x="10065" y="6224"/>
                    <a:pt x="10630" y="5858"/>
                  </a:cubicBezTo>
                  <a:cubicBezTo>
                    <a:pt x="11196" y="5400"/>
                    <a:pt x="12101" y="5492"/>
                    <a:pt x="12553" y="5949"/>
                  </a:cubicBezTo>
                  <a:cubicBezTo>
                    <a:pt x="17981" y="10983"/>
                    <a:pt x="17981" y="10983"/>
                    <a:pt x="17981" y="10983"/>
                  </a:cubicBezTo>
                  <a:cubicBezTo>
                    <a:pt x="18434" y="11441"/>
                    <a:pt x="18434" y="12173"/>
                    <a:pt x="17868" y="12539"/>
                  </a:cubicBezTo>
                  <a:moveTo>
                    <a:pt x="8821" y="641"/>
                  </a:moveTo>
                  <a:cubicBezTo>
                    <a:pt x="8821" y="275"/>
                    <a:pt x="8482" y="0"/>
                    <a:pt x="8029" y="0"/>
                  </a:cubicBezTo>
                  <a:cubicBezTo>
                    <a:pt x="3958" y="0"/>
                    <a:pt x="3958" y="0"/>
                    <a:pt x="3958" y="0"/>
                  </a:cubicBezTo>
                  <a:cubicBezTo>
                    <a:pt x="3506" y="0"/>
                    <a:pt x="3166" y="275"/>
                    <a:pt x="3166" y="641"/>
                  </a:cubicBezTo>
                  <a:cubicBezTo>
                    <a:pt x="3166" y="2014"/>
                    <a:pt x="3166" y="2014"/>
                    <a:pt x="3166" y="2014"/>
                  </a:cubicBezTo>
                  <a:cubicBezTo>
                    <a:pt x="3166" y="2380"/>
                    <a:pt x="3506" y="2746"/>
                    <a:pt x="3958" y="2746"/>
                  </a:cubicBezTo>
                  <a:cubicBezTo>
                    <a:pt x="8029" y="2746"/>
                    <a:pt x="8029" y="2746"/>
                    <a:pt x="8029" y="2746"/>
                  </a:cubicBezTo>
                  <a:cubicBezTo>
                    <a:pt x="8482" y="2746"/>
                    <a:pt x="8821" y="2380"/>
                    <a:pt x="8821" y="2014"/>
                  </a:cubicBezTo>
                  <a:lnTo>
                    <a:pt x="8821" y="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  <a:tailEnd type="triangle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形状"/>
            <p:cNvSpPr/>
            <p:nvPr>
              <p:custDataLst>
                <p:tags r:id="rId37"/>
              </p:custDataLst>
            </p:nvPr>
          </p:nvSpPr>
          <p:spPr>
            <a:xfrm>
              <a:off x="14579" y="6885"/>
              <a:ext cx="738" cy="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5" y="2746"/>
                  </a:moveTo>
                  <a:cubicBezTo>
                    <a:pt x="2262" y="2746"/>
                    <a:pt x="2262" y="2746"/>
                    <a:pt x="2262" y="2746"/>
                  </a:cubicBezTo>
                  <a:cubicBezTo>
                    <a:pt x="1018" y="2746"/>
                    <a:pt x="0" y="3478"/>
                    <a:pt x="0" y="4302"/>
                  </a:cubicBezTo>
                  <a:cubicBezTo>
                    <a:pt x="0" y="20044"/>
                    <a:pt x="0" y="20044"/>
                    <a:pt x="0" y="20044"/>
                  </a:cubicBezTo>
                  <a:cubicBezTo>
                    <a:pt x="0" y="20959"/>
                    <a:pt x="1018" y="21600"/>
                    <a:pt x="2262" y="21600"/>
                  </a:cubicBezTo>
                  <a:cubicBezTo>
                    <a:pt x="19451" y="21600"/>
                    <a:pt x="19451" y="21600"/>
                    <a:pt x="19451" y="21600"/>
                  </a:cubicBezTo>
                  <a:cubicBezTo>
                    <a:pt x="20582" y="21600"/>
                    <a:pt x="21600" y="20959"/>
                    <a:pt x="21600" y="20044"/>
                  </a:cubicBezTo>
                  <a:cubicBezTo>
                    <a:pt x="21600" y="9793"/>
                    <a:pt x="21600" y="9793"/>
                    <a:pt x="21600" y="9793"/>
                  </a:cubicBezTo>
                  <a:lnTo>
                    <a:pt x="13005" y="2746"/>
                  </a:lnTo>
                  <a:close/>
                  <a:moveTo>
                    <a:pt x="3393" y="19220"/>
                  </a:moveTo>
                  <a:cubicBezTo>
                    <a:pt x="3393" y="19495"/>
                    <a:pt x="3166" y="19678"/>
                    <a:pt x="2827" y="19678"/>
                  </a:cubicBezTo>
                  <a:cubicBezTo>
                    <a:pt x="2488" y="19678"/>
                    <a:pt x="2262" y="19495"/>
                    <a:pt x="2262" y="19220"/>
                  </a:cubicBezTo>
                  <a:cubicBezTo>
                    <a:pt x="2262" y="5492"/>
                    <a:pt x="2262" y="5492"/>
                    <a:pt x="2262" y="5492"/>
                  </a:cubicBezTo>
                  <a:cubicBezTo>
                    <a:pt x="2262" y="5217"/>
                    <a:pt x="2488" y="4942"/>
                    <a:pt x="2827" y="4942"/>
                  </a:cubicBezTo>
                  <a:cubicBezTo>
                    <a:pt x="3166" y="4942"/>
                    <a:pt x="3393" y="5217"/>
                    <a:pt x="3393" y="5492"/>
                  </a:cubicBezTo>
                  <a:lnTo>
                    <a:pt x="3393" y="19220"/>
                  </a:lnTo>
                  <a:close/>
                  <a:moveTo>
                    <a:pt x="17868" y="12539"/>
                  </a:moveTo>
                  <a:cubicBezTo>
                    <a:pt x="17529" y="12722"/>
                    <a:pt x="17190" y="12814"/>
                    <a:pt x="16963" y="12814"/>
                  </a:cubicBezTo>
                  <a:cubicBezTo>
                    <a:pt x="16511" y="12814"/>
                    <a:pt x="16172" y="12722"/>
                    <a:pt x="15832" y="12447"/>
                  </a:cubicBezTo>
                  <a:cubicBezTo>
                    <a:pt x="10517" y="7414"/>
                    <a:pt x="10517" y="7414"/>
                    <a:pt x="10517" y="7414"/>
                  </a:cubicBezTo>
                  <a:cubicBezTo>
                    <a:pt x="9952" y="6956"/>
                    <a:pt x="10065" y="6224"/>
                    <a:pt x="10630" y="5858"/>
                  </a:cubicBezTo>
                  <a:cubicBezTo>
                    <a:pt x="11196" y="5400"/>
                    <a:pt x="12101" y="5492"/>
                    <a:pt x="12553" y="5949"/>
                  </a:cubicBezTo>
                  <a:cubicBezTo>
                    <a:pt x="17981" y="10983"/>
                    <a:pt x="17981" y="10983"/>
                    <a:pt x="17981" y="10983"/>
                  </a:cubicBezTo>
                  <a:cubicBezTo>
                    <a:pt x="18434" y="11441"/>
                    <a:pt x="18434" y="12173"/>
                    <a:pt x="17868" y="12539"/>
                  </a:cubicBezTo>
                  <a:moveTo>
                    <a:pt x="8821" y="641"/>
                  </a:moveTo>
                  <a:cubicBezTo>
                    <a:pt x="8821" y="275"/>
                    <a:pt x="8482" y="0"/>
                    <a:pt x="8029" y="0"/>
                  </a:cubicBezTo>
                  <a:cubicBezTo>
                    <a:pt x="3958" y="0"/>
                    <a:pt x="3958" y="0"/>
                    <a:pt x="3958" y="0"/>
                  </a:cubicBezTo>
                  <a:cubicBezTo>
                    <a:pt x="3506" y="0"/>
                    <a:pt x="3166" y="275"/>
                    <a:pt x="3166" y="641"/>
                  </a:cubicBezTo>
                  <a:cubicBezTo>
                    <a:pt x="3166" y="2014"/>
                    <a:pt x="3166" y="2014"/>
                    <a:pt x="3166" y="2014"/>
                  </a:cubicBezTo>
                  <a:cubicBezTo>
                    <a:pt x="3166" y="2380"/>
                    <a:pt x="3506" y="2746"/>
                    <a:pt x="3958" y="2746"/>
                  </a:cubicBezTo>
                  <a:cubicBezTo>
                    <a:pt x="8029" y="2746"/>
                    <a:pt x="8029" y="2746"/>
                    <a:pt x="8029" y="2746"/>
                  </a:cubicBezTo>
                  <a:cubicBezTo>
                    <a:pt x="8482" y="2746"/>
                    <a:pt x="8821" y="2380"/>
                    <a:pt x="8821" y="2014"/>
                  </a:cubicBezTo>
                  <a:lnTo>
                    <a:pt x="8821" y="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  <a:tailEnd type="triangle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形状"/>
            <p:cNvSpPr/>
            <p:nvPr>
              <p:custDataLst>
                <p:tags r:id="rId38"/>
              </p:custDataLst>
            </p:nvPr>
          </p:nvSpPr>
          <p:spPr>
            <a:xfrm>
              <a:off x="15851" y="6885"/>
              <a:ext cx="738" cy="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5" y="2746"/>
                  </a:moveTo>
                  <a:cubicBezTo>
                    <a:pt x="2262" y="2746"/>
                    <a:pt x="2262" y="2746"/>
                    <a:pt x="2262" y="2746"/>
                  </a:cubicBezTo>
                  <a:cubicBezTo>
                    <a:pt x="1018" y="2746"/>
                    <a:pt x="0" y="3478"/>
                    <a:pt x="0" y="4302"/>
                  </a:cubicBezTo>
                  <a:cubicBezTo>
                    <a:pt x="0" y="20044"/>
                    <a:pt x="0" y="20044"/>
                    <a:pt x="0" y="20044"/>
                  </a:cubicBezTo>
                  <a:cubicBezTo>
                    <a:pt x="0" y="20959"/>
                    <a:pt x="1018" y="21600"/>
                    <a:pt x="2262" y="21600"/>
                  </a:cubicBezTo>
                  <a:cubicBezTo>
                    <a:pt x="19451" y="21600"/>
                    <a:pt x="19451" y="21600"/>
                    <a:pt x="19451" y="21600"/>
                  </a:cubicBezTo>
                  <a:cubicBezTo>
                    <a:pt x="20582" y="21600"/>
                    <a:pt x="21600" y="20959"/>
                    <a:pt x="21600" y="20044"/>
                  </a:cubicBezTo>
                  <a:cubicBezTo>
                    <a:pt x="21600" y="9793"/>
                    <a:pt x="21600" y="9793"/>
                    <a:pt x="21600" y="9793"/>
                  </a:cubicBezTo>
                  <a:lnTo>
                    <a:pt x="13005" y="2746"/>
                  </a:lnTo>
                  <a:close/>
                  <a:moveTo>
                    <a:pt x="3393" y="19220"/>
                  </a:moveTo>
                  <a:cubicBezTo>
                    <a:pt x="3393" y="19495"/>
                    <a:pt x="3166" y="19678"/>
                    <a:pt x="2827" y="19678"/>
                  </a:cubicBezTo>
                  <a:cubicBezTo>
                    <a:pt x="2488" y="19678"/>
                    <a:pt x="2262" y="19495"/>
                    <a:pt x="2262" y="19220"/>
                  </a:cubicBezTo>
                  <a:cubicBezTo>
                    <a:pt x="2262" y="5492"/>
                    <a:pt x="2262" y="5492"/>
                    <a:pt x="2262" y="5492"/>
                  </a:cubicBezTo>
                  <a:cubicBezTo>
                    <a:pt x="2262" y="5217"/>
                    <a:pt x="2488" y="4942"/>
                    <a:pt x="2827" y="4942"/>
                  </a:cubicBezTo>
                  <a:cubicBezTo>
                    <a:pt x="3166" y="4942"/>
                    <a:pt x="3393" y="5217"/>
                    <a:pt x="3393" y="5492"/>
                  </a:cubicBezTo>
                  <a:lnTo>
                    <a:pt x="3393" y="19220"/>
                  </a:lnTo>
                  <a:close/>
                  <a:moveTo>
                    <a:pt x="17868" y="12539"/>
                  </a:moveTo>
                  <a:cubicBezTo>
                    <a:pt x="17529" y="12722"/>
                    <a:pt x="17190" y="12814"/>
                    <a:pt x="16963" y="12814"/>
                  </a:cubicBezTo>
                  <a:cubicBezTo>
                    <a:pt x="16511" y="12814"/>
                    <a:pt x="16172" y="12722"/>
                    <a:pt x="15832" y="12447"/>
                  </a:cubicBezTo>
                  <a:cubicBezTo>
                    <a:pt x="10517" y="7414"/>
                    <a:pt x="10517" y="7414"/>
                    <a:pt x="10517" y="7414"/>
                  </a:cubicBezTo>
                  <a:cubicBezTo>
                    <a:pt x="9952" y="6956"/>
                    <a:pt x="10065" y="6224"/>
                    <a:pt x="10630" y="5858"/>
                  </a:cubicBezTo>
                  <a:cubicBezTo>
                    <a:pt x="11196" y="5400"/>
                    <a:pt x="12101" y="5492"/>
                    <a:pt x="12553" y="5949"/>
                  </a:cubicBezTo>
                  <a:cubicBezTo>
                    <a:pt x="17981" y="10983"/>
                    <a:pt x="17981" y="10983"/>
                    <a:pt x="17981" y="10983"/>
                  </a:cubicBezTo>
                  <a:cubicBezTo>
                    <a:pt x="18434" y="11441"/>
                    <a:pt x="18434" y="12173"/>
                    <a:pt x="17868" y="12539"/>
                  </a:cubicBezTo>
                  <a:moveTo>
                    <a:pt x="8821" y="641"/>
                  </a:moveTo>
                  <a:cubicBezTo>
                    <a:pt x="8821" y="275"/>
                    <a:pt x="8482" y="0"/>
                    <a:pt x="8029" y="0"/>
                  </a:cubicBezTo>
                  <a:cubicBezTo>
                    <a:pt x="3958" y="0"/>
                    <a:pt x="3958" y="0"/>
                    <a:pt x="3958" y="0"/>
                  </a:cubicBezTo>
                  <a:cubicBezTo>
                    <a:pt x="3506" y="0"/>
                    <a:pt x="3166" y="275"/>
                    <a:pt x="3166" y="641"/>
                  </a:cubicBezTo>
                  <a:cubicBezTo>
                    <a:pt x="3166" y="2014"/>
                    <a:pt x="3166" y="2014"/>
                    <a:pt x="3166" y="2014"/>
                  </a:cubicBezTo>
                  <a:cubicBezTo>
                    <a:pt x="3166" y="2380"/>
                    <a:pt x="3506" y="2746"/>
                    <a:pt x="3958" y="2746"/>
                  </a:cubicBezTo>
                  <a:cubicBezTo>
                    <a:pt x="8029" y="2746"/>
                    <a:pt x="8029" y="2746"/>
                    <a:pt x="8029" y="2746"/>
                  </a:cubicBezTo>
                  <a:cubicBezTo>
                    <a:pt x="8482" y="2746"/>
                    <a:pt x="8821" y="2380"/>
                    <a:pt x="8821" y="2014"/>
                  </a:cubicBezTo>
                  <a:lnTo>
                    <a:pt x="8821" y="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  <a:tailEnd type="triangle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形状"/>
            <p:cNvSpPr/>
            <p:nvPr>
              <p:custDataLst>
                <p:tags r:id="rId39"/>
              </p:custDataLst>
            </p:nvPr>
          </p:nvSpPr>
          <p:spPr>
            <a:xfrm>
              <a:off x="17123" y="6885"/>
              <a:ext cx="738" cy="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5" y="2746"/>
                  </a:moveTo>
                  <a:cubicBezTo>
                    <a:pt x="2262" y="2746"/>
                    <a:pt x="2262" y="2746"/>
                    <a:pt x="2262" y="2746"/>
                  </a:cubicBezTo>
                  <a:cubicBezTo>
                    <a:pt x="1018" y="2746"/>
                    <a:pt x="0" y="3478"/>
                    <a:pt x="0" y="4302"/>
                  </a:cubicBezTo>
                  <a:cubicBezTo>
                    <a:pt x="0" y="20044"/>
                    <a:pt x="0" y="20044"/>
                    <a:pt x="0" y="20044"/>
                  </a:cubicBezTo>
                  <a:cubicBezTo>
                    <a:pt x="0" y="20959"/>
                    <a:pt x="1018" y="21600"/>
                    <a:pt x="2262" y="21600"/>
                  </a:cubicBezTo>
                  <a:cubicBezTo>
                    <a:pt x="19451" y="21600"/>
                    <a:pt x="19451" y="21600"/>
                    <a:pt x="19451" y="21600"/>
                  </a:cubicBezTo>
                  <a:cubicBezTo>
                    <a:pt x="20582" y="21600"/>
                    <a:pt x="21600" y="20959"/>
                    <a:pt x="21600" y="20044"/>
                  </a:cubicBezTo>
                  <a:cubicBezTo>
                    <a:pt x="21600" y="9793"/>
                    <a:pt x="21600" y="9793"/>
                    <a:pt x="21600" y="9793"/>
                  </a:cubicBezTo>
                  <a:lnTo>
                    <a:pt x="13005" y="2746"/>
                  </a:lnTo>
                  <a:close/>
                  <a:moveTo>
                    <a:pt x="3393" y="19220"/>
                  </a:moveTo>
                  <a:cubicBezTo>
                    <a:pt x="3393" y="19495"/>
                    <a:pt x="3166" y="19678"/>
                    <a:pt x="2827" y="19678"/>
                  </a:cubicBezTo>
                  <a:cubicBezTo>
                    <a:pt x="2488" y="19678"/>
                    <a:pt x="2262" y="19495"/>
                    <a:pt x="2262" y="19220"/>
                  </a:cubicBezTo>
                  <a:cubicBezTo>
                    <a:pt x="2262" y="5492"/>
                    <a:pt x="2262" y="5492"/>
                    <a:pt x="2262" y="5492"/>
                  </a:cubicBezTo>
                  <a:cubicBezTo>
                    <a:pt x="2262" y="5217"/>
                    <a:pt x="2488" y="4942"/>
                    <a:pt x="2827" y="4942"/>
                  </a:cubicBezTo>
                  <a:cubicBezTo>
                    <a:pt x="3166" y="4942"/>
                    <a:pt x="3393" y="5217"/>
                    <a:pt x="3393" y="5492"/>
                  </a:cubicBezTo>
                  <a:lnTo>
                    <a:pt x="3393" y="19220"/>
                  </a:lnTo>
                  <a:close/>
                  <a:moveTo>
                    <a:pt x="17868" y="12539"/>
                  </a:moveTo>
                  <a:cubicBezTo>
                    <a:pt x="17529" y="12722"/>
                    <a:pt x="17190" y="12814"/>
                    <a:pt x="16963" y="12814"/>
                  </a:cubicBezTo>
                  <a:cubicBezTo>
                    <a:pt x="16511" y="12814"/>
                    <a:pt x="16172" y="12722"/>
                    <a:pt x="15832" y="12447"/>
                  </a:cubicBezTo>
                  <a:cubicBezTo>
                    <a:pt x="10517" y="7414"/>
                    <a:pt x="10517" y="7414"/>
                    <a:pt x="10517" y="7414"/>
                  </a:cubicBezTo>
                  <a:cubicBezTo>
                    <a:pt x="9952" y="6956"/>
                    <a:pt x="10065" y="6224"/>
                    <a:pt x="10630" y="5858"/>
                  </a:cubicBezTo>
                  <a:cubicBezTo>
                    <a:pt x="11196" y="5400"/>
                    <a:pt x="12101" y="5492"/>
                    <a:pt x="12553" y="5949"/>
                  </a:cubicBezTo>
                  <a:cubicBezTo>
                    <a:pt x="17981" y="10983"/>
                    <a:pt x="17981" y="10983"/>
                    <a:pt x="17981" y="10983"/>
                  </a:cubicBezTo>
                  <a:cubicBezTo>
                    <a:pt x="18434" y="11441"/>
                    <a:pt x="18434" y="12173"/>
                    <a:pt x="17868" y="12539"/>
                  </a:cubicBezTo>
                  <a:moveTo>
                    <a:pt x="8821" y="641"/>
                  </a:moveTo>
                  <a:cubicBezTo>
                    <a:pt x="8821" y="275"/>
                    <a:pt x="8482" y="0"/>
                    <a:pt x="8029" y="0"/>
                  </a:cubicBezTo>
                  <a:cubicBezTo>
                    <a:pt x="3958" y="0"/>
                    <a:pt x="3958" y="0"/>
                    <a:pt x="3958" y="0"/>
                  </a:cubicBezTo>
                  <a:cubicBezTo>
                    <a:pt x="3506" y="0"/>
                    <a:pt x="3166" y="275"/>
                    <a:pt x="3166" y="641"/>
                  </a:cubicBezTo>
                  <a:cubicBezTo>
                    <a:pt x="3166" y="2014"/>
                    <a:pt x="3166" y="2014"/>
                    <a:pt x="3166" y="2014"/>
                  </a:cubicBezTo>
                  <a:cubicBezTo>
                    <a:pt x="3166" y="2380"/>
                    <a:pt x="3506" y="2746"/>
                    <a:pt x="3958" y="2746"/>
                  </a:cubicBezTo>
                  <a:cubicBezTo>
                    <a:pt x="8029" y="2746"/>
                    <a:pt x="8029" y="2746"/>
                    <a:pt x="8029" y="2746"/>
                  </a:cubicBezTo>
                  <a:cubicBezTo>
                    <a:pt x="8482" y="2746"/>
                    <a:pt x="8821" y="2380"/>
                    <a:pt x="8821" y="2014"/>
                  </a:cubicBezTo>
                  <a:lnTo>
                    <a:pt x="8821" y="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  <a:tailEnd type="triangle"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2025年度国家重点研发计划“递补支持”专题</a:t>
            </a:r>
            <a:endParaRPr lang="en-US" altLang="zh-CN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86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2" nodeType="withEffect">
                                  <p:stCondLst>
                                    <p:cond delay="286"/>
                                  </p:stCondLst>
                                  <p:childTnLst>
                                    <p:set>
                                      <p:cBhvr>
                                        <p:cTn id="9" dur="2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86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571"/>
                                  </p:stCondLst>
                                  <p:childTnLst>
                                    <p:set>
                                      <p:cBhvr>
                                        <p:cTn id="12" dur="2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86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2" nodeType="withEffect">
                                  <p:stCondLst>
                                    <p:cond delay="857"/>
                                  </p:stCondLst>
                                  <p:childTnLst>
                                    <p:set>
                                      <p:cBhvr>
                                        <p:cTn id="15" dur="2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8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2" nodeType="withEffect">
                                  <p:stCondLst>
                                    <p:cond delay="1143"/>
                                  </p:stCondLst>
                                  <p:childTnLst>
                                    <p:set>
                                      <p:cBhvr>
                                        <p:cTn id="18" dur="2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86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2" nodeType="withEffect">
                                  <p:stCondLst>
                                    <p:cond delay="1429"/>
                                  </p:stCondLst>
                                  <p:childTnLst>
                                    <p:set>
                                      <p:cBhvr>
                                        <p:cTn id="21" dur="2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86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bldLvl="0" animBg="1"/>
      <p:bldP spid="107" grpId="0" animBg="1"/>
      <p:bldP spid="107" grpId="1" animBg="1"/>
      <p:bldP spid="107" grpId="2" bldLvl="0" animBg="1"/>
      <p:bldP spid="108" grpId="0" animBg="1"/>
      <p:bldP spid="108" grpId="1" animBg="1"/>
      <p:bldP spid="108" grpId="2" bldLvl="0" animBg="1"/>
      <p:bldP spid="109" grpId="0" animBg="1"/>
      <p:bldP spid="109" grpId="1" animBg="1"/>
      <p:bldP spid="109" grpId="2" bldLvl="0" animBg="1"/>
      <p:bldP spid="110" grpId="0" animBg="1"/>
      <p:bldP spid="110" grpId="1" animBg="1"/>
      <p:bldP spid="110" grpId="2" bldLvl="0" animBg="1"/>
      <p:bldP spid="111" grpId="0" animBg="1"/>
      <p:bldP spid="111" grpId="1" animBg="1"/>
      <p:bldP spid="111" grpId="2" bldLvl="0" animBg="1"/>
      <p:bldP spid="2" grpId="0"/>
      <p:bldP spid="2" grpId="1"/>
      <p:bldP spid="2" grpId="2"/>
      <p:bldP spid="28" grpId="0"/>
      <p:bldP spid="28" grpId="1"/>
      <p:bldP spid="28" grpId="2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00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8000">
                <a:schemeClr val="accent1">
                  <a:lumMod val="50000"/>
                  <a:alpha val="82000"/>
                </a:schemeClr>
              </a:gs>
              <a:gs pos="61000">
                <a:srgbClr val="0070C0">
                  <a:alpha val="82000"/>
                </a:srgb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508" name="文本框 16"/>
          <p:cNvSpPr txBox="1">
            <a:spLocks noChangeArrowheads="1"/>
          </p:cNvSpPr>
          <p:nvPr/>
        </p:nvSpPr>
        <p:spPr bwMode="auto">
          <a:xfrm>
            <a:off x="3221182" y="2471016"/>
            <a:ext cx="57496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谢</a:t>
            </a:r>
            <a:r>
              <a:rPr lang="en-US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谢</a:t>
            </a:r>
            <a:r>
              <a:rPr lang="en-US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观</a:t>
            </a:r>
            <a:r>
              <a:rPr lang="en-US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看</a:t>
            </a:r>
            <a:r>
              <a:rPr lang="en-US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!</a:t>
            </a:r>
            <a:endParaRPr lang="zh-CN" altLang="zh-CN" sz="7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" y="79843"/>
            <a:ext cx="795842" cy="79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读懂会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805" y="271780"/>
            <a:ext cx="1983105" cy="4095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" descr="烦烦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88" y="0"/>
            <a:ext cx="11134725" cy="6862763"/>
          </a:xfrm>
          <a:prstGeom prst="rect">
            <a:avLst/>
          </a:prstGeom>
          <a:noFill/>
          <a:ln w="9525">
            <a:noFill/>
          </a:ln>
        </p:spPr>
      </p:pic>
      <p:sp useBgFill="1">
        <p:nvSpPr>
          <p:cNvPr id="23" name="矩形 22"/>
          <p:cNvSpPr/>
          <p:nvPr/>
        </p:nvSpPr>
        <p:spPr bwMode="white">
          <a:xfrm>
            <a:off x="0" y="0"/>
            <a:ext cx="5229225" cy="6867525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0-1" fmla="*/ 0 w 5362575"/>
              <a:gd name="connsiteY0-2" fmla="*/ 0 h 6858000"/>
              <a:gd name="connsiteX1-3" fmla="*/ 5362575 w 5362575"/>
              <a:gd name="connsiteY1-4" fmla="*/ 0 h 6858000"/>
              <a:gd name="connsiteX2-5" fmla="*/ 1628775 w 5362575"/>
              <a:gd name="connsiteY2-6" fmla="*/ 6696075 h 6858000"/>
              <a:gd name="connsiteX3-7" fmla="*/ 0 w 5362575"/>
              <a:gd name="connsiteY3-8" fmla="*/ 6858000 h 6858000"/>
              <a:gd name="connsiteX4-9" fmla="*/ 0 w 5362575"/>
              <a:gd name="connsiteY4-10" fmla="*/ 0 h 6858000"/>
              <a:gd name="connsiteX0-11" fmla="*/ 0 w 5362575"/>
              <a:gd name="connsiteY0-12" fmla="*/ 0 h 6867525"/>
              <a:gd name="connsiteX1-13" fmla="*/ 5362575 w 5362575"/>
              <a:gd name="connsiteY1-14" fmla="*/ 0 h 6867525"/>
              <a:gd name="connsiteX2-15" fmla="*/ 1314450 w 5362575"/>
              <a:gd name="connsiteY2-16" fmla="*/ 6867525 h 6867525"/>
              <a:gd name="connsiteX3-17" fmla="*/ 0 w 5362575"/>
              <a:gd name="connsiteY3-18" fmla="*/ 6858000 h 6867525"/>
              <a:gd name="connsiteX4-19" fmla="*/ 0 w 5362575"/>
              <a:gd name="connsiteY4-20" fmla="*/ 0 h 6867525"/>
              <a:gd name="connsiteX0-21" fmla="*/ 0 w 5362575"/>
              <a:gd name="connsiteY0-22" fmla="*/ 0 h 6867525"/>
              <a:gd name="connsiteX1-23" fmla="*/ 5362575 w 5362575"/>
              <a:gd name="connsiteY1-24" fmla="*/ 0 h 6867525"/>
              <a:gd name="connsiteX2-25" fmla="*/ 1275379 w 5362575"/>
              <a:gd name="connsiteY2-26" fmla="*/ 6867525 h 6867525"/>
              <a:gd name="connsiteX3-27" fmla="*/ 0 w 5362575"/>
              <a:gd name="connsiteY3-28" fmla="*/ 6858000 h 6867525"/>
              <a:gd name="connsiteX4-29" fmla="*/ 0 w 5362575"/>
              <a:gd name="connsiteY4-30" fmla="*/ 0 h 6867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2575" h="6867525">
                <a:moveTo>
                  <a:pt x="0" y="0"/>
                </a:moveTo>
                <a:lnTo>
                  <a:pt x="5362575" y="0"/>
                </a:lnTo>
                <a:lnTo>
                  <a:pt x="1275379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图文框 8"/>
          <p:cNvSpPr/>
          <p:nvPr/>
        </p:nvSpPr>
        <p:spPr>
          <a:xfrm>
            <a:off x="1438275" y="1201738"/>
            <a:ext cx="2905125" cy="4268788"/>
          </a:xfrm>
          <a:prstGeom prst="frame">
            <a:avLst>
              <a:gd name="adj1" fmla="val 4513"/>
            </a:avLst>
          </a:prstGeom>
          <a:gradFill>
            <a:gsLst>
              <a:gs pos="80000">
                <a:schemeClr val="bg1"/>
              </a:gs>
              <a:gs pos="20000">
                <a:schemeClr val="bg1"/>
              </a:gs>
              <a:gs pos="55000">
                <a:schemeClr val="bg1">
                  <a:alpha val="0"/>
                </a:schemeClr>
              </a:gs>
              <a:gs pos="45000">
                <a:schemeClr val="bg1">
                  <a:alpha val="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16388" name="文本框 9"/>
          <p:cNvSpPr txBox="1"/>
          <p:nvPr/>
        </p:nvSpPr>
        <p:spPr>
          <a:xfrm>
            <a:off x="1822292" y="1081088"/>
            <a:ext cx="2138680" cy="45078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28700">
                <a:solidFill>
                  <a:schemeClr val="bg1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5</a:t>
            </a:r>
            <a:endParaRPr lang="zh-CN" altLang="en-US" sz="287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9" name="矩形 13"/>
          <p:cNvSpPr/>
          <p:nvPr/>
        </p:nvSpPr>
        <p:spPr>
          <a:xfrm rot="5400000">
            <a:off x="1594485" y="1476375"/>
            <a:ext cx="3098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58240" y="792480"/>
            <a:ext cx="989171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图片 6" descr="素材CNN-sccn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463" y="9525"/>
            <a:ext cx="1336675" cy="78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矩形 3"/>
          <p:cNvSpPr/>
          <p:nvPr/>
        </p:nvSpPr>
        <p:spPr>
          <a:xfrm>
            <a:off x="3898389" y="1479669"/>
            <a:ext cx="6469380" cy="129921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 anchorCtr="0">
            <a:spAutoFit/>
          </a:bodyPr>
          <a:lstStyle/>
          <a:p>
            <a:pPr algn="ctr" defTabSz="914400"/>
            <a:r>
              <a:rPr lang="en-US" altLang="zh-CN" sz="4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2025年度国家重点研发计划</a:t>
            </a:r>
            <a:endParaRPr lang="en-US" altLang="zh-CN" sz="4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  <a:p>
            <a:pPr algn="ctr" defTabSz="914400"/>
            <a:r>
              <a:rPr lang="en-US" altLang="zh-CN" sz="4000" b="1" dirty="0">
                <a:solidFill>
                  <a:srgbClr val="263E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“递补支持”专题</a:t>
            </a:r>
            <a:endParaRPr lang="en-US" altLang="zh-CN" sz="4000" b="1" dirty="0">
              <a:solidFill>
                <a:srgbClr val="263E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607502" y="2801881"/>
            <a:ext cx="5064676" cy="123461"/>
            <a:chOff x="3424210" y="2592301"/>
            <a:chExt cx="5064676" cy="123461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3424210" y="2592301"/>
              <a:ext cx="5064676" cy="0"/>
            </a:xfrm>
            <a:prstGeom prst="line">
              <a:avLst/>
            </a:prstGeom>
            <a:ln w="19050">
              <a:solidFill>
                <a:srgbClr val="263E9B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3424210" y="2715762"/>
              <a:ext cx="5064676" cy="0"/>
            </a:xfrm>
            <a:prstGeom prst="line">
              <a:avLst/>
            </a:prstGeom>
            <a:ln w="57150">
              <a:solidFill>
                <a:srgbClr val="263E9B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读懂会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525" y="272415"/>
            <a:ext cx="1983105" cy="409575"/>
          </a:xfrm>
          <a:prstGeom prst="rect">
            <a:avLst/>
          </a:prstGeom>
        </p:spPr>
      </p:pic>
      <p:pic>
        <p:nvPicPr>
          <p:cNvPr id="3" name="图片 2" descr="科技局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995" y="170815"/>
            <a:ext cx="624174" cy="612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2025年度国家重点研发计划“递补支持”专题</a:t>
            </a:r>
            <a:endParaRPr lang="en-US" altLang="zh-CN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65215" y="2351405"/>
            <a:ext cx="890905" cy="841375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</a:t>
            </a:r>
            <a:endParaRPr kumimoji="1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8725" y="3822484"/>
            <a:ext cx="841440" cy="84144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</a:t>
            </a:r>
            <a:endParaRPr kumimoji="1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165215" y="3822700"/>
            <a:ext cx="890905" cy="841375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4</a:t>
            </a:r>
            <a:endParaRPr kumimoji="1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08942" y="2351630"/>
            <a:ext cx="841440" cy="84144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</a:t>
            </a:r>
            <a:endParaRPr kumimoji="1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1475105" y="2351405"/>
            <a:ext cx="462724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在穗企业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342900" lvl="0" indent="-342900" algn="l">
              <a:lnSpc>
                <a:spcPct val="130000"/>
              </a:lnSpc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医疗机构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1475105" y="3822700"/>
            <a:ext cx="386461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在原国家重点研发计划项目的研究领域和方向的范围内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结合广州产业经济发展和人民生命健康需求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7352665" y="2351405"/>
            <a:ext cx="461200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2023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年第一申请单位申报国家重点研发计划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进入最后一轮答辩环节，未获立项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7352665" y="3822700"/>
            <a:ext cx="461200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提出符合广州市科技创新“十四五”规划方向的市重点领域研发计划项目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分领域组织遴选立项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1900" y="5597309"/>
            <a:ext cx="841440" cy="84144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5</a:t>
            </a:r>
            <a:endParaRPr kumimoji="1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1474949" y="5597309"/>
            <a:ext cx="4263837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同一年度一个单位限报1项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168390" y="5635625"/>
            <a:ext cx="890905" cy="841375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6</a:t>
            </a:r>
            <a:endParaRPr kumimoji="1" lang="en-US" altLang="zh-C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7355840" y="5635625"/>
            <a:ext cx="46120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每个项目定额支持100万元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1945" y="1087353"/>
            <a:ext cx="10741572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1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强化与国家重点研发计划项目的协同，主动承接国家研发任务</a:t>
            </a:r>
            <a:endParaRPr lang="zh-CN" altLang="en-US" sz="2400" spc="1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spc="1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设高新技术方向、农业和社会发展科技方向</a:t>
            </a:r>
            <a:endParaRPr lang="zh-CN" altLang="en-US" sz="2400" spc="1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图示 22"/>
          <p:cNvGraphicFramePr/>
          <p:nvPr/>
        </p:nvGraphicFramePr>
        <p:xfrm>
          <a:off x="341630" y="1289685"/>
          <a:ext cx="4867910" cy="510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5" name="图示 24"/>
          <p:cNvGraphicFramePr/>
          <p:nvPr/>
        </p:nvGraphicFramePr>
        <p:xfrm>
          <a:off x="6621780" y="1193165"/>
          <a:ext cx="4358005" cy="5333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2025年度国家重点研发计划“递补支持”专题</a:t>
            </a:r>
            <a:endParaRPr lang="en-US" altLang="zh-CN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2025年度国家重点研发计划“递补支持”专题</a:t>
            </a:r>
            <a:endParaRPr lang="en-US" altLang="zh-CN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1"/>
            </p:custDataLst>
          </p:nvPr>
        </p:nvCxnSpPr>
        <p:spPr>
          <a:xfrm>
            <a:off x="222380" y="4047866"/>
            <a:ext cx="11747241" cy="0"/>
          </a:xfrm>
          <a:prstGeom prst="straightConnector1">
            <a:avLst/>
          </a:prstGeom>
          <a:ln w="127000">
            <a:solidFill>
              <a:sysClr val="window" lastClr="FFFFFF">
                <a:lumMod val="75000"/>
              </a:sysClr>
            </a:solidFill>
            <a:headEnd type="triangle" w="med" len="sm"/>
            <a:tailEnd type="triangle" w="med" len="sm"/>
          </a:ln>
        </p:spPr>
        <p:style>
          <a:lnRef idx="1">
            <a:srgbClr val="1D9A78"/>
          </a:lnRef>
          <a:fillRef idx="0">
            <a:srgbClr val="1D9A78"/>
          </a:fillRef>
          <a:effectRef idx="0">
            <a:srgbClr val="1D9A78"/>
          </a:effectRef>
          <a:fontRef idx="minor">
            <a:sysClr val="windowText" lastClr="000000"/>
          </a:fontRef>
        </p:style>
      </p:cxnSp>
      <p:cxnSp>
        <p:nvCxnSpPr>
          <p:cNvPr id="10" name="直接箭头连接符 9"/>
          <p:cNvCxnSpPr/>
          <p:nvPr>
            <p:custDataLst>
              <p:tags r:id="rId2"/>
            </p:custDataLst>
          </p:nvPr>
        </p:nvCxnSpPr>
        <p:spPr>
          <a:xfrm>
            <a:off x="6096001" y="1413802"/>
            <a:ext cx="0" cy="5178490"/>
          </a:xfrm>
          <a:prstGeom prst="straightConnector1">
            <a:avLst/>
          </a:prstGeom>
          <a:ln w="127000">
            <a:solidFill>
              <a:sysClr val="window" lastClr="FFFFFF">
                <a:lumMod val="75000"/>
              </a:sysClr>
            </a:solidFill>
            <a:headEnd type="triangle" w="med" len="sm"/>
            <a:tailEnd type="triangle" w="med" len="sm"/>
          </a:ln>
        </p:spPr>
        <p:style>
          <a:lnRef idx="1">
            <a:srgbClr val="1D9A78"/>
          </a:lnRef>
          <a:fillRef idx="0">
            <a:srgbClr val="1D9A78"/>
          </a:fillRef>
          <a:effectRef idx="0">
            <a:srgbClr val="1D9A78"/>
          </a:effectRef>
          <a:fontRef idx="minor">
            <a:sysClr val="windowText" lastClr="000000"/>
          </a:fontRef>
        </p:style>
      </p:cxn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671806" y="2160220"/>
            <a:ext cx="5122499" cy="156753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>
            <a:solidFill>
              <a:sysClr val="window" lastClr="FFFFFF">
                <a:lumMod val="85000"/>
              </a:sysClr>
            </a:solidFill>
          </a:ln>
        </p:spPr>
        <p:style>
          <a:lnRef idx="2">
            <a:srgbClr val="1D9A78">
              <a:shade val="50000"/>
            </a:srgbClr>
          </a:lnRef>
          <a:fillRef idx="1">
            <a:srgbClr val="1D9A78"/>
          </a:fillRef>
          <a:effectRef idx="0">
            <a:srgbClr val="1D9A7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>
            <p:custDataLst>
              <p:tags r:id="rId4"/>
            </p:custDataLst>
          </p:nvPr>
        </p:nvSpPr>
        <p:spPr>
          <a:xfrm>
            <a:off x="6363565" y="2169583"/>
            <a:ext cx="5122499" cy="156753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>
            <a:solidFill>
              <a:sysClr val="window" lastClr="FFFFFF">
                <a:lumMod val="85000"/>
              </a:sysClr>
            </a:solidFill>
          </a:ln>
        </p:spPr>
        <p:style>
          <a:lnRef idx="2">
            <a:srgbClr val="1D9A78">
              <a:shade val="50000"/>
            </a:srgbClr>
          </a:lnRef>
          <a:fillRef idx="1">
            <a:srgbClr val="1D9A78"/>
          </a:fillRef>
          <a:effectRef idx="0">
            <a:srgbClr val="1D9A7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5"/>
            </p:custDataLst>
          </p:nvPr>
        </p:nvSpPr>
        <p:spPr>
          <a:xfrm>
            <a:off x="671806" y="4722512"/>
            <a:ext cx="5122499" cy="156753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>
            <a:solidFill>
              <a:sysClr val="window" lastClr="FFFFFF">
                <a:lumMod val="85000"/>
              </a:sysClr>
            </a:solidFill>
          </a:ln>
        </p:spPr>
        <p:style>
          <a:lnRef idx="2">
            <a:srgbClr val="1D9A78">
              <a:shade val="50000"/>
            </a:srgbClr>
          </a:lnRef>
          <a:fillRef idx="1">
            <a:srgbClr val="1D9A78"/>
          </a:fillRef>
          <a:effectRef idx="0">
            <a:srgbClr val="1D9A7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>
            <p:custDataLst>
              <p:tags r:id="rId6"/>
            </p:custDataLst>
          </p:nvPr>
        </p:nvSpPr>
        <p:spPr>
          <a:xfrm>
            <a:off x="6397697" y="4722512"/>
            <a:ext cx="5122499" cy="156753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>
            <a:solidFill>
              <a:sysClr val="window" lastClr="FFFFFF">
                <a:lumMod val="85000"/>
              </a:sysClr>
            </a:solidFill>
          </a:ln>
        </p:spPr>
        <p:style>
          <a:lnRef idx="2">
            <a:srgbClr val="1D9A78">
              <a:shade val="50000"/>
            </a:srgbClr>
          </a:lnRef>
          <a:fillRef idx="1">
            <a:srgbClr val="1D9A78"/>
          </a:fillRef>
          <a:effectRef idx="0">
            <a:srgbClr val="1D9A78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671830" y="1745615"/>
            <a:ext cx="5122545" cy="4064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spc="3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牵头申报单位</a:t>
            </a:r>
            <a:endParaRPr lang="zh-CN" altLang="en-US" b="1" spc="3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>
            <p:custDataLst>
              <p:tags r:id="rId8"/>
            </p:custDataLst>
          </p:nvPr>
        </p:nvSpPr>
        <p:spPr>
          <a:xfrm>
            <a:off x="6363335" y="1745615"/>
            <a:ext cx="5123180" cy="4064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>
            <a:solidFill>
              <a:srgbClr val="FFC000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工作基础</a:t>
            </a:r>
            <a:endParaRPr lang="zh-CN" altLang="en-US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6397625" y="4309110"/>
            <a:ext cx="5121910" cy="4064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spc="3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特别说明</a:t>
            </a:r>
            <a:endParaRPr lang="zh-CN" altLang="en-US" b="1" spc="3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10"/>
            </p:custDataLst>
          </p:nvPr>
        </p:nvSpPr>
        <p:spPr>
          <a:xfrm>
            <a:off x="766445" y="2291715"/>
            <a:ext cx="5027930" cy="130111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spc="1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广州市行政区域内设立、登记、注册的具有独立法人资格的企业或医疗机构</a:t>
            </a:r>
            <a:endParaRPr lang="zh-CN" altLang="en-US" sz="1400" spc="1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spc="1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或</a:t>
            </a:r>
            <a:r>
              <a:rPr kumimoji="0" lang="zh-CN" altLang="en-US" sz="1400" b="0" i="0" u="none" strike="noStrike" kern="1200" cap="none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在我市视同法人单位统计并纳税的企业非法人分支机构</a:t>
            </a:r>
            <a:endParaRPr kumimoji="0" lang="zh-CN" altLang="en-US" sz="1400" b="0" i="0" u="none" strike="noStrike" kern="1200" cap="none" spc="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6485255" y="4846955"/>
            <a:ext cx="5000625" cy="14433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spc="1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申报单位、合作单位及项目负责人未在科研诚信惩戒期内</a:t>
            </a:r>
            <a:endParaRPr lang="en-US" altLang="zh-CN" sz="1400" spc="1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400" spc="1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企业申报项目必须有自筹经费投入</a:t>
            </a:r>
            <a:r>
              <a:rPr kumimoji="0" lang="zh-CN" altLang="en-US" sz="1400" b="0" i="0" u="none" strike="noStrike" cap="none" spc="150" normalizeH="0" baseline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鼓励联合国际和港澳台优势科研力量组织联合攻关</a:t>
            </a:r>
            <a:endParaRPr kumimoji="0" lang="zh-CN" altLang="en-US" sz="1400" b="0" i="0" u="none" strike="noStrike" cap="none" spc="150" normalizeH="0" baseline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12"/>
            </p:custDataLst>
          </p:nvPr>
        </p:nvSpPr>
        <p:spPr>
          <a:xfrm>
            <a:off x="766445" y="4876596"/>
            <a:ext cx="5027930" cy="154503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400" b="0" i="0" u="none" strike="noStrike" cap="none" spc="15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应为申报“国家重点研发计划”项目时该申报单位项目组成员</a:t>
            </a:r>
            <a:endParaRPr kumimoji="0" lang="zh-CN" altLang="en-US" sz="1400" b="0" i="0" u="none" strike="noStrike" cap="none" spc="15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400" b="0" i="0" u="none" strike="noStrike" kern="1200" cap="none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19</a:t>
            </a:r>
            <a:r>
              <a:rPr kumimoji="0" lang="en-US" altLang="zh-CN" sz="1400" b="0" i="0" u="none" strike="noStrike" kern="1200" cap="none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64</a:t>
            </a:r>
            <a:r>
              <a:rPr kumimoji="0" lang="zh-CN" altLang="en-US" sz="1400" b="0" i="0" u="none" strike="noStrike" kern="1200" cap="none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年1月1日及以后出生（两院院士除外）</a:t>
            </a:r>
            <a:endParaRPr kumimoji="0" lang="zh-CN" altLang="en-US" sz="1400" b="0" i="0" u="none" strike="noStrike" kern="1200" cap="none" spc="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在研和当年新申报市科技计划项目只能依托同一个单位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13"/>
            </p:custDataLst>
          </p:nvPr>
        </p:nvSpPr>
        <p:spPr>
          <a:xfrm>
            <a:off x="6451600" y="2291715"/>
            <a:ext cx="5034280" cy="130111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具有组织开展市科技计划项目的基本条件</a:t>
            </a:r>
            <a:endParaRPr lang="zh-CN" altLang="en-US" sz="1400" spc="15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企业申报应配套能支持任务指标的自筹经费</a:t>
            </a:r>
            <a:endParaRPr lang="zh-CN" altLang="en-US" sz="1400" spc="15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14"/>
            </p:custDataLst>
          </p:nvPr>
        </p:nvSpPr>
        <p:spPr>
          <a:xfrm>
            <a:off x="671195" y="4309110"/>
            <a:ext cx="5123180" cy="4064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>
            <a:solidFill>
              <a:srgbClr val="FFC000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项目负责人</a:t>
            </a:r>
            <a:endParaRPr lang="zh-CN" altLang="en-US" b="1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>
            <p:custDataLst>
              <p:tags r:id="rId1"/>
            </p:custDataLst>
          </p:nvPr>
        </p:nvCxnSpPr>
        <p:spPr>
          <a:xfrm>
            <a:off x="3755977" y="1316400"/>
            <a:ext cx="7819793" cy="0"/>
          </a:xfrm>
          <a:prstGeom prst="line">
            <a:avLst/>
          </a:prstGeom>
          <a:ln w="9525" cap="rnd">
            <a:solidFill>
              <a:srgbClr val="000000">
                <a:lumMod val="50000"/>
                <a:lumOff val="50000"/>
              </a:srgb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8" name="椭圆 27"/>
          <p:cNvSpPr/>
          <p:nvPr>
            <p:custDataLst>
              <p:tags r:id="rId2"/>
            </p:custDataLst>
          </p:nvPr>
        </p:nvSpPr>
        <p:spPr>
          <a:xfrm>
            <a:off x="3754819" y="1529240"/>
            <a:ext cx="582614" cy="582619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30"/>
          <p:cNvSpPr/>
          <p:nvPr>
            <p:custDataLst>
              <p:tags r:id="rId3"/>
            </p:custDataLst>
          </p:nvPr>
        </p:nvSpPr>
        <p:spPr bwMode="auto">
          <a:xfrm>
            <a:off x="3897587" y="1674906"/>
            <a:ext cx="297077" cy="29128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>
            <p:custDataLst>
              <p:tags r:id="rId4"/>
            </p:custDataLst>
          </p:nvPr>
        </p:nvSpPr>
        <p:spPr>
          <a:xfrm>
            <a:off x="3754819" y="3743275"/>
            <a:ext cx="582614" cy="582619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solidFill>
                <a:srgbClr val="9BC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 25"/>
          <p:cNvSpPr/>
          <p:nvPr>
            <p:custDataLst>
              <p:tags r:id="rId5"/>
            </p:custDataLst>
          </p:nvPr>
        </p:nvSpPr>
        <p:spPr bwMode="auto">
          <a:xfrm>
            <a:off x="3897587" y="3914341"/>
            <a:ext cx="297077" cy="29128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>
            <p:custDataLst>
              <p:tags r:id="rId6"/>
            </p:custDataLst>
          </p:nvPr>
        </p:nvSpPr>
        <p:spPr>
          <a:xfrm>
            <a:off x="8268480" y="1554640"/>
            <a:ext cx="582614" cy="582619"/>
          </a:xfrm>
          <a:prstGeom prst="ellipse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ysClr val="window" lastClr="FFFFFF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20"/>
          <p:cNvSpPr/>
          <p:nvPr>
            <p:custDataLst>
              <p:tags r:id="rId7"/>
            </p:custDataLst>
          </p:nvPr>
        </p:nvSpPr>
        <p:spPr bwMode="auto">
          <a:xfrm>
            <a:off x="8411248" y="1700306"/>
            <a:ext cx="297077" cy="291285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8"/>
            </p:custDataLst>
          </p:nvPr>
        </p:nvSpPr>
        <p:spPr>
          <a:xfrm>
            <a:off x="8161020" y="2078355"/>
            <a:ext cx="3861435" cy="3989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600" b="0" i="0" u="none" strike="noStrike" kern="1200" cap="none" spc="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作为项目负责人2023年度及以后（基于“广州科技大脑”申报的）在同一科技计划类别内，在研和新申报项目累计不得超过1项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6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作为项目负责人已有2022年度及以前（基于“广州市科技业务管理阳光政务平台”申报的）在研项目的，暂不受理新项目申报</a:t>
            </a:r>
            <a:endParaRPr lang="zh-CN" altLang="en-US" sz="16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86520" y="1554480"/>
            <a:ext cx="3036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</a:t>
            </a:r>
            <a:endParaRPr lang="zh-CN" altLang="en-US" sz="320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130040" y="4032885"/>
            <a:ext cx="3932555" cy="263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6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已立项竞争性项目不得再次申报</a:t>
            </a:r>
            <a:endParaRPr lang="zh-CN" altLang="en-US" sz="16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6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同一项目不得申报不同的科技计划类别</a:t>
            </a:r>
            <a:endParaRPr lang="zh-CN" altLang="en-US" sz="16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6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已获得财政资金支持的项目不得再次申报</a:t>
            </a:r>
            <a:endParaRPr lang="zh-CN" altLang="en-US" sz="16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lang="zh-CN" altLang="en-US" sz="1600"/>
          </a:p>
        </p:txBody>
      </p:sp>
      <p:sp>
        <p:nvSpPr>
          <p:cNvPr id="60" name="文本框 59"/>
          <p:cNvSpPr txBox="1"/>
          <p:nvPr/>
        </p:nvSpPr>
        <p:spPr>
          <a:xfrm>
            <a:off x="4096385" y="2104390"/>
            <a:ext cx="37782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6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申报单位存在202</a:t>
            </a:r>
            <a:r>
              <a:rPr lang="en-US" altLang="zh-CN" sz="16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6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年1月15日前到期未验收市科技计划竞争性项目的不得申报竞争性项目</a:t>
            </a:r>
            <a:endParaRPr lang="zh-CN" altLang="en-US" sz="1600"/>
          </a:p>
        </p:txBody>
      </p:sp>
      <p:sp>
        <p:nvSpPr>
          <p:cNvPr id="61" name="文本框 60"/>
          <p:cNvSpPr txBox="1"/>
          <p:nvPr/>
        </p:nvSpPr>
        <p:spPr>
          <a:xfrm>
            <a:off x="4458335" y="1520825"/>
            <a:ext cx="2589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endParaRPr lang="zh-CN" altLang="en-US" sz="32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458335" y="3728085"/>
            <a:ext cx="2589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其他要求</a:t>
            </a:r>
            <a:endParaRPr lang="zh-CN" altLang="en-US" sz="320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2025年度国家重点研发计划“递补支持”专题</a:t>
            </a:r>
            <a:endParaRPr lang="en-US" altLang="zh-CN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>
            <p:custDataLst>
              <p:tags r:id="rId9"/>
            </p:custDataLst>
          </p:nvPr>
        </p:nvSpPr>
        <p:spPr>
          <a:xfrm>
            <a:off x="668655" y="3590925"/>
            <a:ext cx="2540635" cy="720725"/>
          </a:xfrm>
          <a:prstGeom prst="rect">
            <a:avLst/>
          </a:prstGeom>
          <a:noFill/>
        </p:spPr>
        <p:txBody>
          <a:bodyPr wrap="square" lIns="101600" tIns="38100" rIns="76200" bIns="38100" rtlCol="0">
            <a:no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</a:rPr>
              <a:t>申报限制</a:t>
            </a:r>
            <a:endParaRPr lang="zh-CN" altLang="en-US" sz="40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>
            <p:custDataLst>
              <p:tags r:id="rId1"/>
            </p:custDataLst>
          </p:nvPr>
        </p:nvSpPr>
        <p:spPr>
          <a:xfrm>
            <a:off x="4412591" y="1398833"/>
            <a:ext cx="2457330" cy="423016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lstStyle/>
          <a:p>
            <a:pPr lvl="0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人员要求</a:t>
            </a:r>
            <a:endParaRPr lang="zh-CN" altLang="en-US" b="1" spc="3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445135" y="1421130"/>
            <a:ext cx="2526665" cy="404495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lstStyle/>
          <a:p>
            <a:pPr lvl="0" algn="l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申报书及附件</a:t>
            </a:r>
            <a:endParaRPr lang="zh-CN" altLang="en-US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任意多边形 15"/>
          <p:cNvSpPr/>
          <p:nvPr>
            <p:custDataLst>
              <p:tags r:id="rId3"/>
            </p:custDataLst>
          </p:nvPr>
        </p:nvSpPr>
        <p:spPr bwMode="auto">
          <a:xfrm>
            <a:off x="5864839" y="1826260"/>
            <a:ext cx="424066" cy="4232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85" y="1826260"/>
            <a:ext cx="377825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国家重点研发计划申报书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进入最后一轮答辩证明材料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84955" y="1826260"/>
            <a:ext cx="37960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项目组成员中如有申报单位以外的人员，其所在单位即被视为合作单位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4"/>
            </p:custDataLst>
          </p:nvPr>
        </p:nvSpPr>
        <p:spPr bwMode="auto">
          <a:xfrm>
            <a:off x="6870065" y="1271270"/>
            <a:ext cx="582930" cy="583200"/>
          </a:xfrm>
          <a:custGeom>
            <a:avLst/>
            <a:gdLst>
              <a:gd name="T0" fmla="*/ 92 w 128"/>
              <a:gd name="T1" fmla="*/ 89 h 116"/>
              <a:gd name="T2" fmla="*/ 89 w 128"/>
              <a:gd name="T3" fmla="*/ 82 h 116"/>
              <a:gd name="T4" fmla="*/ 98 w 128"/>
              <a:gd name="T5" fmla="*/ 66 h 116"/>
              <a:gd name="T6" fmla="*/ 100 w 128"/>
              <a:gd name="T7" fmla="*/ 53 h 116"/>
              <a:gd name="T8" fmla="*/ 80 w 128"/>
              <a:gd name="T9" fmla="*/ 24 h 116"/>
              <a:gd name="T10" fmla="*/ 60 w 128"/>
              <a:gd name="T11" fmla="*/ 53 h 116"/>
              <a:gd name="T12" fmla="*/ 62 w 128"/>
              <a:gd name="T13" fmla="*/ 66 h 116"/>
              <a:gd name="T14" fmla="*/ 71 w 128"/>
              <a:gd name="T15" fmla="*/ 82 h 116"/>
              <a:gd name="T16" fmla="*/ 68 w 128"/>
              <a:gd name="T17" fmla="*/ 89 h 116"/>
              <a:gd name="T18" fmla="*/ 32 w 128"/>
              <a:gd name="T19" fmla="*/ 116 h 116"/>
              <a:gd name="T20" fmla="*/ 80 w 128"/>
              <a:gd name="T21" fmla="*/ 116 h 116"/>
              <a:gd name="T22" fmla="*/ 128 w 128"/>
              <a:gd name="T23" fmla="*/ 116 h 116"/>
              <a:gd name="T24" fmla="*/ 92 w 128"/>
              <a:gd name="T25" fmla="*/ 89 h 116"/>
              <a:gd name="T26" fmla="*/ 43 w 128"/>
              <a:gd name="T27" fmla="*/ 91 h 116"/>
              <a:gd name="T28" fmla="*/ 61 w 128"/>
              <a:gd name="T29" fmla="*/ 82 h 116"/>
              <a:gd name="T30" fmla="*/ 55 w 128"/>
              <a:gd name="T31" fmla="*/ 71 h 116"/>
              <a:gd name="T32" fmla="*/ 51 w 128"/>
              <a:gd name="T33" fmla="*/ 65 h 116"/>
              <a:gd name="T34" fmla="*/ 50 w 128"/>
              <a:gd name="T35" fmla="*/ 56 h 116"/>
              <a:gd name="T36" fmla="*/ 51 w 128"/>
              <a:gd name="T37" fmla="*/ 50 h 116"/>
              <a:gd name="T38" fmla="*/ 58 w 128"/>
              <a:gd name="T39" fmla="*/ 25 h 116"/>
              <a:gd name="T40" fmla="*/ 69 w 128"/>
              <a:gd name="T41" fmla="*/ 18 h 116"/>
              <a:gd name="T42" fmla="*/ 48 w 128"/>
              <a:gd name="T43" fmla="*/ 0 h 116"/>
              <a:gd name="T44" fmla="*/ 28 w 128"/>
              <a:gd name="T45" fmla="*/ 29 h 116"/>
              <a:gd name="T46" fmla="*/ 30 w 128"/>
              <a:gd name="T47" fmla="*/ 42 h 116"/>
              <a:gd name="T48" fmla="*/ 39 w 128"/>
              <a:gd name="T49" fmla="*/ 58 h 116"/>
              <a:gd name="T50" fmla="*/ 36 w 128"/>
              <a:gd name="T51" fmla="*/ 65 h 116"/>
              <a:gd name="T52" fmla="*/ 0 w 128"/>
              <a:gd name="T53" fmla="*/ 92 h 116"/>
              <a:gd name="T54" fmla="*/ 41 w 128"/>
              <a:gd name="T55" fmla="*/ 92 h 116"/>
              <a:gd name="T56" fmla="*/ 43 w 128"/>
              <a:gd name="T57" fmla="*/ 91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116">
                <a:moveTo>
                  <a:pt x="92" y="89"/>
                </a:moveTo>
                <a:cubicBezTo>
                  <a:pt x="90" y="88"/>
                  <a:pt x="89" y="82"/>
                  <a:pt x="89" y="82"/>
                </a:cubicBezTo>
                <a:cubicBezTo>
                  <a:pt x="89" y="82"/>
                  <a:pt x="96" y="75"/>
                  <a:pt x="98" y="66"/>
                </a:cubicBezTo>
                <a:cubicBezTo>
                  <a:pt x="102" y="66"/>
                  <a:pt x="105" y="56"/>
                  <a:pt x="100" y="53"/>
                </a:cubicBezTo>
                <a:cubicBezTo>
                  <a:pt x="101" y="49"/>
                  <a:pt x="106" y="24"/>
                  <a:pt x="80" y="24"/>
                </a:cubicBezTo>
                <a:cubicBezTo>
                  <a:pt x="54" y="24"/>
                  <a:pt x="59" y="49"/>
                  <a:pt x="60" y="53"/>
                </a:cubicBezTo>
                <a:cubicBezTo>
                  <a:pt x="55" y="56"/>
                  <a:pt x="58" y="66"/>
                  <a:pt x="62" y="66"/>
                </a:cubicBezTo>
                <a:cubicBezTo>
                  <a:pt x="64" y="75"/>
                  <a:pt x="71" y="82"/>
                  <a:pt x="71" y="82"/>
                </a:cubicBezTo>
                <a:cubicBezTo>
                  <a:pt x="71" y="82"/>
                  <a:pt x="70" y="88"/>
                  <a:pt x="68" y="89"/>
                </a:cubicBezTo>
                <a:cubicBezTo>
                  <a:pt x="60" y="90"/>
                  <a:pt x="32" y="102"/>
                  <a:pt x="32" y="116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02"/>
                  <a:pt x="100" y="90"/>
                  <a:pt x="92" y="89"/>
                </a:cubicBezTo>
                <a:close/>
                <a:moveTo>
                  <a:pt x="43" y="91"/>
                </a:moveTo>
                <a:cubicBezTo>
                  <a:pt x="49" y="87"/>
                  <a:pt x="55" y="84"/>
                  <a:pt x="61" y="82"/>
                </a:cubicBezTo>
                <a:cubicBezTo>
                  <a:pt x="59" y="80"/>
                  <a:pt x="57" y="76"/>
                  <a:pt x="55" y="71"/>
                </a:cubicBezTo>
                <a:cubicBezTo>
                  <a:pt x="53" y="70"/>
                  <a:pt x="52" y="67"/>
                  <a:pt x="51" y="65"/>
                </a:cubicBezTo>
                <a:cubicBezTo>
                  <a:pt x="50" y="62"/>
                  <a:pt x="49" y="59"/>
                  <a:pt x="50" y="56"/>
                </a:cubicBezTo>
                <a:cubicBezTo>
                  <a:pt x="50" y="54"/>
                  <a:pt x="50" y="52"/>
                  <a:pt x="51" y="50"/>
                </a:cubicBezTo>
                <a:cubicBezTo>
                  <a:pt x="51" y="45"/>
                  <a:pt x="50" y="33"/>
                  <a:pt x="58" y="25"/>
                </a:cubicBezTo>
                <a:cubicBezTo>
                  <a:pt x="61" y="22"/>
                  <a:pt x="64" y="19"/>
                  <a:pt x="69" y="18"/>
                </a:cubicBezTo>
                <a:cubicBezTo>
                  <a:pt x="68" y="10"/>
                  <a:pt x="64" y="0"/>
                  <a:pt x="48" y="0"/>
                </a:cubicBezTo>
                <a:cubicBezTo>
                  <a:pt x="22" y="0"/>
                  <a:pt x="27" y="25"/>
                  <a:pt x="28" y="29"/>
                </a:cubicBezTo>
                <a:cubicBezTo>
                  <a:pt x="23" y="32"/>
                  <a:pt x="26" y="42"/>
                  <a:pt x="30" y="42"/>
                </a:cubicBezTo>
                <a:cubicBezTo>
                  <a:pt x="32" y="51"/>
                  <a:pt x="39" y="58"/>
                  <a:pt x="39" y="58"/>
                </a:cubicBezTo>
                <a:cubicBezTo>
                  <a:pt x="39" y="58"/>
                  <a:pt x="38" y="64"/>
                  <a:pt x="36" y="65"/>
                </a:cubicBezTo>
                <a:cubicBezTo>
                  <a:pt x="28" y="66"/>
                  <a:pt x="0" y="78"/>
                  <a:pt x="0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42" y="92"/>
                  <a:pt x="42" y="91"/>
                  <a:pt x="43" y="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5"/>
            </p:custDataLst>
          </p:nvPr>
        </p:nvSpPr>
        <p:spPr bwMode="auto">
          <a:xfrm>
            <a:off x="3013710" y="1294765"/>
            <a:ext cx="582930" cy="581025"/>
          </a:xfrm>
          <a:custGeom>
            <a:avLst/>
            <a:gdLst>
              <a:gd name="T0" fmla="*/ 108 w 128"/>
              <a:gd name="T1" fmla="*/ 0 h 128"/>
              <a:gd name="T2" fmla="*/ 128 w 128"/>
              <a:gd name="T3" fmla="*/ 20 h 128"/>
              <a:gd name="T4" fmla="*/ 124 w 128"/>
              <a:gd name="T5" fmla="*/ 32 h 128"/>
              <a:gd name="T6" fmla="*/ 116 w 128"/>
              <a:gd name="T7" fmla="*/ 40 h 128"/>
              <a:gd name="T8" fmla="*/ 88 w 128"/>
              <a:gd name="T9" fmla="*/ 12 h 128"/>
              <a:gd name="T10" fmla="*/ 96 w 128"/>
              <a:gd name="T11" fmla="*/ 4 h 128"/>
              <a:gd name="T12" fmla="*/ 108 w 128"/>
              <a:gd name="T13" fmla="*/ 0 h 128"/>
              <a:gd name="T14" fmla="*/ 8 w 128"/>
              <a:gd name="T15" fmla="*/ 92 h 128"/>
              <a:gd name="T16" fmla="*/ 0 w 128"/>
              <a:gd name="T17" fmla="*/ 128 h 128"/>
              <a:gd name="T18" fmla="*/ 36 w 128"/>
              <a:gd name="T19" fmla="*/ 120 h 128"/>
              <a:gd name="T20" fmla="*/ 110 w 128"/>
              <a:gd name="T21" fmla="*/ 46 h 128"/>
              <a:gd name="T22" fmla="*/ 82 w 128"/>
              <a:gd name="T23" fmla="*/ 18 h 128"/>
              <a:gd name="T24" fmla="*/ 8 w 128"/>
              <a:gd name="T25" fmla="*/ 92 h 128"/>
              <a:gd name="T26" fmla="*/ 89 w 128"/>
              <a:gd name="T27" fmla="*/ 45 h 128"/>
              <a:gd name="T28" fmla="*/ 33 w 128"/>
              <a:gd name="T29" fmla="*/ 101 h 128"/>
              <a:gd name="T30" fmla="*/ 27 w 128"/>
              <a:gd name="T31" fmla="*/ 95 h 128"/>
              <a:gd name="T32" fmla="*/ 83 w 128"/>
              <a:gd name="T33" fmla="*/ 39 h 128"/>
              <a:gd name="T34" fmla="*/ 89 w 128"/>
              <a:gd name="T35" fmla="*/ 4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128">
                <a:moveTo>
                  <a:pt x="108" y="0"/>
                </a:moveTo>
                <a:cubicBezTo>
                  <a:pt x="119" y="0"/>
                  <a:pt x="128" y="9"/>
                  <a:pt x="128" y="20"/>
                </a:cubicBezTo>
                <a:cubicBezTo>
                  <a:pt x="128" y="25"/>
                  <a:pt x="127" y="29"/>
                  <a:pt x="124" y="32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88" y="12"/>
                  <a:pt x="88" y="12"/>
                  <a:pt x="88" y="12"/>
                </a:cubicBezTo>
                <a:cubicBezTo>
                  <a:pt x="96" y="4"/>
                  <a:pt x="96" y="4"/>
                  <a:pt x="96" y="4"/>
                </a:cubicBezTo>
                <a:cubicBezTo>
                  <a:pt x="99" y="1"/>
                  <a:pt x="103" y="0"/>
                  <a:pt x="108" y="0"/>
                </a:cubicBezTo>
                <a:close/>
                <a:moveTo>
                  <a:pt x="8" y="92"/>
                </a:moveTo>
                <a:cubicBezTo>
                  <a:pt x="0" y="128"/>
                  <a:pt x="0" y="128"/>
                  <a:pt x="0" y="128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82" y="18"/>
                  <a:pt x="82" y="18"/>
                  <a:pt x="82" y="18"/>
                </a:cubicBezTo>
                <a:lnTo>
                  <a:pt x="8" y="92"/>
                </a:lnTo>
                <a:close/>
                <a:moveTo>
                  <a:pt x="89" y="45"/>
                </a:moveTo>
                <a:cubicBezTo>
                  <a:pt x="33" y="101"/>
                  <a:pt x="33" y="101"/>
                  <a:pt x="33" y="101"/>
                </a:cubicBezTo>
                <a:cubicBezTo>
                  <a:pt x="27" y="95"/>
                  <a:pt x="27" y="95"/>
                  <a:pt x="27" y="95"/>
                </a:cubicBezTo>
                <a:cubicBezTo>
                  <a:pt x="83" y="39"/>
                  <a:pt x="83" y="39"/>
                  <a:pt x="83" y="39"/>
                </a:cubicBezTo>
                <a:lnTo>
                  <a:pt x="89" y="4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6"/>
            </p:custDataLst>
          </p:nvPr>
        </p:nvCxnSpPr>
        <p:spPr>
          <a:xfrm>
            <a:off x="7874635" y="1452880"/>
            <a:ext cx="0" cy="5147945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5" name="直接连接符 34"/>
          <p:cNvCxnSpPr/>
          <p:nvPr>
            <p:custDataLst>
              <p:tags r:id="rId7"/>
            </p:custDataLst>
          </p:nvPr>
        </p:nvCxnSpPr>
        <p:spPr>
          <a:xfrm>
            <a:off x="4049395" y="1478280"/>
            <a:ext cx="0" cy="5147945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6" name="矩形 35"/>
          <p:cNvSpPr/>
          <p:nvPr>
            <p:custDataLst>
              <p:tags r:id="rId8"/>
            </p:custDataLst>
          </p:nvPr>
        </p:nvSpPr>
        <p:spPr>
          <a:xfrm>
            <a:off x="8565491" y="1398833"/>
            <a:ext cx="2457330" cy="423016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lstStyle/>
          <a:p>
            <a:pPr lvl="0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49D2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企业</a:t>
            </a:r>
            <a:endParaRPr lang="zh-CN" altLang="en-US" b="1" spc="300" dirty="0">
              <a:solidFill>
                <a:srgbClr val="49D2F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71815" y="1826260"/>
            <a:ext cx="38385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需提供企业202</a:t>
            </a:r>
            <a:r>
              <a:rPr 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年度的财务审计报告</a:t>
            </a:r>
            <a:endParaRPr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无法及时提供的，需上传相关情况说明，附202</a:t>
            </a:r>
            <a:r>
              <a:rPr lang="en-US" altLang="zh-CN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年度的财务审计报告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>
            <p:custDataLst>
              <p:tags r:id="rId9"/>
            </p:custDataLst>
          </p:nvPr>
        </p:nvSpPr>
        <p:spPr>
          <a:xfrm>
            <a:off x="4492822" y="3497580"/>
            <a:ext cx="2457330" cy="423016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lstStyle/>
          <a:p>
            <a:pPr lvl="0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填报要求</a:t>
            </a:r>
            <a:endParaRPr lang="zh-CN" altLang="en-US" b="1" spc="3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矩形 3"/>
          <p:cNvSpPr/>
          <p:nvPr>
            <p:custDataLst>
              <p:tags r:id="rId10"/>
            </p:custDataLst>
          </p:nvPr>
        </p:nvSpPr>
        <p:spPr>
          <a:xfrm>
            <a:off x="442167" y="3497580"/>
            <a:ext cx="2526608" cy="423016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lstStyle/>
          <a:p>
            <a:pPr lvl="0" algn="l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7070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合作协议</a:t>
            </a:r>
            <a:endParaRPr lang="zh-CN" altLang="en-US" b="1" spc="300" dirty="0">
              <a:solidFill>
                <a:srgbClr val="7070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805" y="4062095"/>
            <a:ext cx="385699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联合申报，按模板签订合作协议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明确合作各方的合作方式、任务分工等内容，并</a:t>
            </a:r>
            <a:r>
              <a:rPr lang="zh-CN" altLang="en-US" sz="1400" spc="15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加盖双方单位公章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合作协议内容应与所申报项目研究内容密切相关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医院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22965" y="3442335"/>
            <a:ext cx="583200" cy="5832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540726" y="3526083"/>
            <a:ext cx="2457330" cy="423016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lstStyle/>
          <a:p>
            <a:pPr lvl="0" defTabSz="913765">
              <a:lnSpc>
                <a:spcPct val="120000"/>
              </a:lnSpc>
              <a:defRPr/>
            </a:pPr>
            <a:r>
              <a:rPr lang="zh-CN" altLang="en-US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医疗机构</a:t>
            </a:r>
            <a:endParaRPr lang="zh-CN" altLang="en-US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74990" y="4077335"/>
            <a:ext cx="383857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以其上级主管单位为第一申报单位申请“国家重点研发计划项目”并进入最后一轮答辩环节的，可纳入递补支持范围</a:t>
            </a:r>
            <a:endParaRPr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按照提供的模板提交承诺函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 descr="企业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98200" y="1292860"/>
            <a:ext cx="583200" cy="5832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097655" y="4054475"/>
            <a:ext cx="363347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在“广州科技大脑”填报和提交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附件材料应先按相应要求签字盖章后，再扫描上传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不需要提交纸质材料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申报受理、评审立项和公开公示等信息可登录“广州科技大脑”查询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图片 20" descr="要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0065" y="3446145"/>
            <a:ext cx="583200" cy="583200"/>
          </a:xfrm>
          <a:prstGeom prst="rect">
            <a:avLst/>
          </a:prstGeom>
        </p:spPr>
      </p:pic>
      <p:pic>
        <p:nvPicPr>
          <p:cNvPr id="22" name="图片 21" descr="战略合作协议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3235" y="3471545"/>
            <a:ext cx="583200" cy="583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2025年度国家重点研发计划“递补支持”专题</a:t>
            </a:r>
            <a:endParaRPr lang="en-US" altLang="zh-CN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40"/>
          <p:cNvSpPr/>
          <p:nvPr>
            <p:custDataLst>
              <p:tags r:id="rId1"/>
            </p:custDataLst>
          </p:nvPr>
        </p:nvSpPr>
        <p:spPr bwMode="auto">
          <a:xfrm>
            <a:off x="955100" y="1406064"/>
            <a:ext cx="2136730" cy="1007761"/>
          </a:xfrm>
          <a:custGeom>
            <a:avLst/>
            <a:gdLst>
              <a:gd name="T0" fmla="*/ 1925 w 2102"/>
              <a:gd name="T1" fmla="*/ 395 h 990"/>
              <a:gd name="T2" fmla="*/ 1038 w 2102"/>
              <a:gd name="T3" fmla="*/ 0 h 990"/>
              <a:gd name="T4" fmla="*/ 0 w 2102"/>
              <a:gd name="T5" fmla="*/ 604 h 990"/>
              <a:gd name="T6" fmla="*/ 564 w 2102"/>
              <a:gd name="T7" fmla="*/ 462 h 990"/>
              <a:gd name="T8" fmla="*/ 1457 w 2102"/>
              <a:gd name="T9" fmla="*/ 864 h 990"/>
              <a:gd name="T10" fmla="*/ 1330 w 2102"/>
              <a:gd name="T11" fmla="*/ 990 h 990"/>
              <a:gd name="T12" fmla="*/ 2102 w 2102"/>
              <a:gd name="T13" fmla="*/ 990 h 990"/>
              <a:gd name="T14" fmla="*/ 2102 w 2102"/>
              <a:gd name="T15" fmla="*/ 218 h 990"/>
              <a:gd name="T16" fmla="*/ 1925 w 2102"/>
              <a:gd name="T17" fmla="*/ 3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2" h="990">
                <a:moveTo>
                  <a:pt x="1925" y="395"/>
                </a:moveTo>
                <a:cubicBezTo>
                  <a:pt x="1707" y="152"/>
                  <a:pt x="1390" y="0"/>
                  <a:pt x="1038" y="0"/>
                </a:cubicBezTo>
                <a:cubicBezTo>
                  <a:pt x="593" y="0"/>
                  <a:pt x="205" y="243"/>
                  <a:pt x="0" y="604"/>
                </a:cubicBezTo>
                <a:cubicBezTo>
                  <a:pt x="168" y="514"/>
                  <a:pt x="360" y="462"/>
                  <a:pt x="564" y="462"/>
                </a:cubicBezTo>
                <a:cubicBezTo>
                  <a:pt x="919" y="462"/>
                  <a:pt x="1238" y="618"/>
                  <a:pt x="1457" y="864"/>
                </a:cubicBezTo>
                <a:cubicBezTo>
                  <a:pt x="1330" y="990"/>
                  <a:pt x="1330" y="990"/>
                  <a:pt x="1330" y="990"/>
                </a:cubicBezTo>
                <a:cubicBezTo>
                  <a:pt x="2102" y="990"/>
                  <a:pt x="2102" y="990"/>
                  <a:pt x="2102" y="990"/>
                </a:cubicBezTo>
                <a:cubicBezTo>
                  <a:pt x="2102" y="218"/>
                  <a:pt x="2102" y="218"/>
                  <a:pt x="2102" y="218"/>
                </a:cubicBezTo>
                <a:lnTo>
                  <a:pt x="1925" y="395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42" name="Freeform 41"/>
          <p:cNvSpPr/>
          <p:nvPr>
            <p:custDataLst>
              <p:tags r:id="rId2"/>
            </p:custDataLst>
          </p:nvPr>
        </p:nvSpPr>
        <p:spPr bwMode="auto">
          <a:xfrm>
            <a:off x="958564" y="1406064"/>
            <a:ext cx="2133266" cy="1004297"/>
          </a:xfrm>
          <a:custGeom>
            <a:avLst/>
            <a:gdLst>
              <a:gd name="T0" fmla="*/ 2099 w 2099"/>
              <a:gd name="T1" fmla="*/ 218 h 984"/>
              <a:gd name="T2" fmla="*/ 1922 w 2099"/>
              <a:gd name="T3" fmla="*/ 395 h 984"/>
              <a:gd name="T4" fmla="*/ 1035 w 2099"/>
              <a:gd name="T5" fmla="*/ 0 h 984"/>
              <a:gd name="T6" fmla="*/ 0 w 2099"/>
              <a:gd name="T7" fmla="*/ 598 h 984"/>
              <a:gd name="T8" fmla="*/ 844 w 2099"/>
              <a:gd name="T9" fmla="*/ 286 h 984"/>
              <a:gd name="T10" fmla="*/ 2099 w 2099"/>
              <a:gd name="T11" fmla="*/ 984 h 984"/>
              <a:gd name="T12" fmla="*/ 2099 w 2099"/>
              <a:gd name="T13" fmla="*/ 218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984">
                <a:moveTo>
                  <a:pt x="2099" y="218"/>
                </a:moveTo>
                <a:cubicBezTo>
                  <a:pt x="1922" y="395"/>
                  <a:pt x="1922" y="395"/>
                  <a:pt x="1922" y="395"/>
                </a:cubicBezTo>
                <a:cubicBezTo>
                  <a:pt x="1704" y="152"/>
                  <a:pt x="1387" y="0"/>
                  <a:pt x="1035" y="0"/>
                </a:cubicBezTo>
                <a:cubicBezTo>
                  <a:pt x="593" y="0"/>
                  <a:pt x="207" y="240"/>
                  <a:pt x="0" y="598"/>
                </a:cubicBezTo>
                <a:cubicBezTo>
                  <a:pt x="228" y="404"/>
                  <a:pt x="522" y="286"/>
                  <a:pt x="844" y="286"/>
                </a:cubicBezTo>
                <a:cubicBezTo>
                  <a:pt x="1338" y="286"/>
                  <a:pt x="1835" y="572"/>
                  <a:pt x="2099" y="984"/>
                </a:cubicBezTo>
                <a:lnTo>
                  <a:pt x="2099" y="218"/>
                </a:lnTo>
                <a:close/>
              </a:path>
            </a:pathLst>
          </a:custGeom>
          <a:solidFill>
            <a:srgbClr val="1F74AD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69" name="Freeform 40"/>
          <p:cNvSpPr/>
          <p:nvPr>
            <p:custDataLst>
              <p:tags r:id="rId3"/>
            </p:custDataLst>
          </p:nvPr>
        </p:nvSpPr>
        <p:spPr bwMode="auto">
          <a:xfrm rot="10800000" flipH="1">
            <a:off x="3107171" y="2126061"/>
            <a:ext cx="2136730" cy="1007761"/>
          </a:xfrm>
          <a:custGeom>
            <a:avLst/>
            <a:gdLst>
              <a:gd name="T0" fmla="*/ 1925 w 2102"/>
              <a:gd name="T1" fmla="*/ 395 h 990"/>
              <a:gd name="T2" fmla="*/ 1038 w 2102"/>
              <a:gd name="T3" fmla="*/ 0 h 990"/>
              <a:gd name="T4" fmla="*/ 0 w 2102"/>
              <a:gd name="T5" fmla="*/ 604 h 990"/>
              <a:gd name="T6" fmla="*/ 564 w 2102"/>
              <a:gd name="T7" fmla="*/ 462 h 990"/>
              <a:gd name="T8" fmla="*/ 1457 w 2102"/>
              <a:gd name="T9" fmla="*/ 864 h 990"/>
              <a:gd name="T10" fmla="*/ 1330 w 2102"/>
              <a:gd name="T11" fmla="*/ 990 h 990"/>
              <a:gd name="T12" fmla="*/ 2102 w 2102"/>
              <a:gd name="T13" fmla="*/ 990 h 990"/>
              <a:gd name="T14" fmla="*/ 2102 w 2102"/>
              <a:gd name="T15" fmla="*/ 218 h 990"/>
              <a:gd name="T16" fmla="*/ 1925 w 2102"/>
              <a:gd name="T17" fmla="*/ 3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2" h="990">
                <a:moveTo>
                  <a:pt x="1925" y="395"/>
                </a:moveTo>
                <a:cubicBezTo>
                  <a:pt x="1707" y="152"/>
                  <a:pt x="1390" y="0"/>
                  <a:pt x="1038" y="0"/>
                </a:cubicBezTo>
                <a:cubicBezTo>
                  <a:pt x="593" y="0"/>
                  <a:pt x="205" y="243"/>
                  <a:pt x="0" y="604"/>
                </a:cubicBezTo>
                <a:cubicBezTo>
                  <a:pt x="168" y="514"/>
                  <a:pt x="360" y="462"/>
                  <a:pt x="564" y="462"/>
                </a:cubicBezTo>
                <a:cubicBezTo>
                  <a:pt x="919" y="462"/>
                  <a:pt x="1238" y="618"/>
                  <a:pt x="1457" y="864"/>
                </a:cubicBezTo>
                <a:cubicBezTo>
                  <a:pt x="1330" y="990"/>
                  <a:pt x="1330" y="990"/>
                  <a:pt x="1330" y="990"/>
                </a:cubicBezTo>
                <a:cubicBezTo>
                  <a:pt x="2102" y="990"/>
                  <a:pt x="2102" y="990"/>
                  <a:pt x="2102" y="990"/>
                </a:cubicBezTo>
                <a:cubicBezTo>
                  <a:pt x="2102" y="218"/>
                  <a:pt x="2102" y="218"/>
                  <a:pt x="2102" y="218"/>
                </a:cubicBezTo>
                <a:lnTo>
                  <a:pt x="1925" y="395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70" name="Freeform 41"/>
          <p:cNvSpPr/>
          <p:nvPr>
            <p:custDataLst>
              <p:tags r:id="rId4"/>
            </p:custDataLst>
          </p:nvPr>
        </p:nvSpPr>
        <p:spPr bwMode="auto">
          <a:xfrm rot="10800000" flipH="1">
            <a:off x="3110635" y="2129525"/>
            <a:ext cx="2133266" cy="1004297"/>
          </a:xfrm>
          <a:custGeom>
            <a:avLst/>
            <a:gdLst>
              <a:gd name="T0" fmla="*/ 2099 w 2099"/>
              <a:gd name="T1" fmla="*/ 218 h 984"/>
              <a:gd name="T2" fmla="*/ 1922 w 2099"/>
              <a:gd name="T3" fmla="*/ 395 h 984"/>
              <a:gd name="T4" fmla="*/ 1035 w 2099"/>
              <a:gd name="T5" fmla="*/ 0 h 984"/>
              <a:gd name="T6" fmla="*/ 0 w 2099"/>
              <a:gd name="T7" fmla="*/ 598 h 984"/>
              <a:gd name="T8" fmla="*/ 844 w 2099"/>
              <a:gd name="T9" fmla="*/ 286 h 984"/>
              <a:gd name="T10" fmla="*/ 2099 w 2099"/>
              <a:gd name="T11" fmla="*/ 984 h 984"/>
              <a:gd name="T12" fmla="*/ 2099 w 2099"/>
              <a:gd name="T13" fmla="*/ 218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984">
                <a:moveTo>
                  <a:pt x="2099" y="218"/>
                </a:moveTo>
                <a:cubicBezTo>
                  <a:pt x="1922" y="395"/>
                  <a:pt x="1922" y="395"/>
                  <a:pt x="1922" y="395"/>
                </a:cubicBezTo>
                <a:cubicBezTo>
                  <a:pt x="1704" y="152"/>
                  <a:pt x="1387" y="0"/>
                  <a:pt x="1035" y="0"/>
                </a:cubicBezTo>
                <a:cubicBezTo>
                  <a:pt x="593" y="0"/>
                  <a:pt x="207" y="240"/>
                  <a:pt x="0" y="598"/>
                </a:cubicBezTo>
                <a:cubicBezTo>
                  <a:pt x="228" y="404"/>
                  <a:pt x="522" y="286"/>
                  <a:pt x="844" y="286"/>
                </a:cubicBezTo>
                <a:cubicBezTo>
                  <a:pt x="1338" y="286"/>
                  <a:pt x="1835" y="572"/>
                  <a:pt x="2099" y="984"/>
                </a:cubicBezTo>
                <a:lnTo>
                  <a:pt x="2099" y="218"/>
                </a:lnTo>
                <a:close/>
              </a:path>
            </a:pathLst>
          </a:custGeom>
          <a:solidFill>
            <a:srgbClr val="3498DB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72" name="Freeform 40"/>
          <p:cNvSpPr/>
          <p:nvPr>
            <p:custDataLst>
              <p:tags r:id="rId5"/>
            </p:custDataLst>
          </p:nvPr>
        </p:nvSpPr>
        <p:spPr bwMode="auto">
          <a:xfrm>
            <a:off x="5081085" y="1406064"/>
            <a:ext cx="2136730" cy="1007761"/>
          </a:xfrm>
          <a:custGeom>
            <a:avLst/>
            <a:gdLst>
              <a:gd name="T0" fmla="*/ 1925 w 2102"/>
              <a:gd name="T1" fmla="*/ 395 h 990"/>
              <a:gd name="T2" fmla="*/ 1038 w 2102"/>
              <a:gd name="T3" fmla="*/ 0 h 990"/>
              <a:gd name="T4" fmla="*/ 0 w 2102"/>
              <a:gd name="T5" fmla="*/ 604 h 990"/>
              <a:gd name="T6" fmla="*/ 564 w 2102"/>
              <a:gd name="T7" fmla="*/ 462 h 990"/>
              <a:gd name="T8" fmla="*/ 1457 w 2102"/>
              <a:gd name="T9" fmla="*/ 864 h 990"/>
              <a:gd name="T10" fmla="*/ 1330 w 2102"/>
              <a:gd name="T11" fmla="*/ 990 h 990"/>
              <a:gd name="T12" fmla="*/ 2102 w 2102"/>
              <a:gd name="T13" fmla="*/ 990 h 990"/>
              <a:gd name="T14" fmla="*/ 2102 w 2102"/>
              <a:gd name="T15" fmla="*/ 218 h 990"/>
              <a:gd name="T16" fmla="*/ 1925 w 2102"/>
              <a:gd name="T17" fmla="*/ 3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2" h="990">
                <a:moveTo>
                  <a:pt x="1925" y="395"/>
                </a:moveTo>
                <a:cubicBezTo>
                  <a:pt x="1707" y="152"/>
                  <a:pt x="1390" y="0"/>
                  <a:pt x="1038" y="0"/>
                </a:cubicBezTo>
                <a:cubicBezTo>
                  <a:pt x="593" y="0"/>
                  <a:pt x="205" y="243"/>
                  <a:pt x="0" y="604"/>
                </a:cubicBezTo>
                <a:cubicBezTo>
                  <a:pt x="168" y="514"/>
                  <a:pt x="360" y="462"/>
                  <a:pt x="564" y="462"/>
                </a:cubicBezTo>
                <a:cubicBezTo>
                  <a:pt x="919" y="462"/>
                  <a:pt x="1238" y="618"/>
                  <a:pt x="1457" y="864"/>
                </a:cubicBezTo>
                <a:cubicBezTo>
                  <a:pt x="1330" y="990"/>
                  <a:pt x="1330" y="990"/>
                  <a:pt x="1330" y="990"/>
                </a:cubicBezTo>
                <a:cubicBezTo>
                  <a:pt x="2102" y="990"/>
                  <a:pt x="2102" y="990"/>
                  <a:pt x="2102" y="990"/>
                </a:cubicBezTo>
                <a:cubicBezTo>
                  <a:pt x="2102" y="218"/>
                  <a:pt x="2102" y="218"/>
                  <a:pt x="2102" y="218"/>
                </a:cubicBezTo>
                <a:lnTo>
                  <a:pt x="1925" y="395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73" name="Freeform 41"/>
          <p:cNvSpPr/>
          <p:nvPr>
            <p:custDataLst>
              <p:tags r:id="rId6"/>
            </p:custDataLst>
          </p:nvPr>
        </p:nvSpPr>
        <p:spPr bwMode="auto">
          <a:xfrm>
            <a:off x="5084549" y="1406064"/>
            <a:ext cx="2133266" cy="1004297"/>
          </a:xfrm>
          <a:custGeom>
            <a:avLst/>
            <a:gdLst>
              <a:gd name="T0" fmla="*/ 2099 w 2099"/>
              <a:gd name="T1" fmla="*/ 218 h 984"/>
              <a:gd name="T2" fmla="*/ 1922 w 2099"/>
              <a:gd name="T3" fmla="*/ 395 h 984"/>
              <a:gd name="T4" fmla="*/ 1035 w 2099"/>
              <a:gd name="T5" fmla="*/ 0 h 984"/>
              <a:gd name="T6" fmla="*/ 0 w 2099"/>
              <a:gd name="T7" fmla="*/ 598 h 984"/>
              <a:gd name="T8" fmla="*/ 844 w 2099"/>
              <a:gd name="T9" fmla="*/ 286 h 984"/>
              <a:gd name="T10" fmla="*/ 2099 w 2099"/>
              <a:gd name="T11" fmla="*/ 984 h 984"/>
              <a:gd name="T12" fmla="*/ 2099 w 2099"/>
              <a:gd name="T13" fmla="*/ 218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984">
                <a:moveTo>
                  <a:pt x="2099" y="218"/>
                </a:moveTo>
                <a:cubicBezTo>
                  <a:pt x="1922" y="395"/>
                  <a:pt x="1922" y="395"/>
                  <a:pt x="1922" y="395"/>
                </a:cubicBezTo>
                <a:cubicBezTo>
                  <a:pt x="1704" y="152"/>
                  <a:pt x="1387" y="0"/>
                  <a:pt x="1035" y="0"/>
                </a:cubicBezTo>
                <a:cubicBezTo>
                  <a:pt x="593" y="0"/>
                  <a:pt x="207" y="240"/>
                  <a:pt x="0" y="598"/>
                </a:cubicBezTo>
                <a:cubicBezTo>
                  <a:pt x="228" y="404"/>
                  <a:pt x="522" y="286"/>
                  <a:pt x="844" y="286"/>
                </a:cubicBezTo>
                <a:cubicBezTo>
                  <a:pt x="1338" y="286"/>
                  <a:pt x="1835" y="572"/>
                  <a:pt x="2099" y="984"/>
                </a:cubicBezTo>
                <a:lnTo>
                  <a:pt x="2099" y="218"/>
                </a:lnTo>
                <a:close/>
              </a:path>
            </a:pathLst>
          </a:custGeom>
          <a:solidFill>
            <a:srgbClr val="1AA3AA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76" name="Овал 75"/>
          <p:cNvSpPr/>
          <p:nvPr>
            <p:custDataLst>
              <p:tags r:id="rId7"/>
            </p:custDataLst>
          </p:nvPr>
        </p:nvSpPr>
        <p:spPr>
          <a:xfrm>
            <a:off x="1250742" y="3251630"/>
            <a:ext cx="443366" cy="443366"/>
          </a:xfrm>
          <a:prstGeom prst="ellipse">
            <a:avLst/>
          </a:prstGeom>
          <a:solidFill>
            <a:srgbClr val="63B0E3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1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  <p:sp>
        <p:nvSpPr>
          <p:cNvPr id="84" name="Freeform 40"/>
          <p:cNvSpPr/>
          <p:nvPr>
            <p:custDataLst>
              <p:tags r:id="rId8"/>
            </p:custDataLst>
          </p:nvPr>
        </p:nvSpPr>
        <p:spPr bwMode="auto">
          <a:xfrm rot="10800000" flipH="1">
            <a:off x="7140616" y="2126061"/>
            <a:ext cx="2136730" cy="1007761"/>
          </a:xfrm>
          <a:custGeom>
            <a:avLst/>
            <a:gdLst>
              <a:gd name="T0" fmla="*/ 1925 w 2102"/>
              <a:gd name="T1" fmla="*/ 395 h 990"/>
              <a:gd name="T2" fmla="*/ 1038 w 2102"/>
              <a:gd name="T3" fmla="*/ 0 h 990"/>
              <a:gd name="T4" fmla="*/ 0 w 2102"/>
              <a:gd name="T5" fmla="*/ 604 h 990"/>
              <a:gd name="T6" fmla="*/ 564 w 2102"/>
              <a:gd name="T7" fmla="*/ 462 h 990"/>
              <a:gd name="T8" fmla="*/ 1457 w 2102"/>
              <a:gd name="T9" fmla="*/ 864 h 990"/>
              <a:gd name="T10" fmla="*/ 1330 w 2102"/>
              <a:gd name="T11" fmla="*/ 990 h 990"/>
              <a:gd name="T12" fmla="*/ 2102 w 2102"/>
              <a:gd name="T13" fmla="*/ 990 h 990"/>
              <a:gd name="T14" fmla="*/ 2102 w 2102"/>
              <a:gd name="T15" fmla="*/ 218 h 990"/>
              <a:gd name="T16" fmla="*/ 1925 w 2102"/>
              <a:gd name="T17" fmla="*/ 3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2" h="990">
                <a:moveTo>
                  <a:pt x="1925" y="395"/>
                </a:moveTo>
                <a:cubicBezTo>
                  <a:pt x="1707" y="152"/>
                  <a:pt x="1390" y="0"/>
                  <a:pt x="1038" y="0"/>
                </a:cubicBezTo>
                <a:cubicBezTo>
                  <a:pt x="593" y="0"/>
                  <a:pt x="205" y="243"/>
                  <a:pt x="0" y="604"/>
                </a:cubicBezTo>
                <a:cubicBezTo>
                  <a:pt x="168" y="514"/>
                  <a:pt x="360" y="462"/>
                  <a:pt x="564" y="462"/>
                </a:cubicBezTo>
                <a:cubicBezTo>
                  <a:pt x="919" y="462"/>
                  <a:pt x="1238" y="618"/>
                  <a:pt x="1457" y="864"/>
                </a:cubicBezTo>
                <a:cubicBezTo>
                  <a:pt x="1330" y="990"/>
                  <a:pt x="1330" y="990"/>
                  <a:pt x="1330" y="990"/>
                </a:cubicBezTo>
                <a:cubicBezTo>
                  <a:pt x="2102" y="990"/>
                  <a:pt x="2102" y="990"/>
                  <a:pt x="2102" y="990"/>
                </a:cubicBezTo>
                <a:cubicBezTo>
                  <a:pt x="2102" y="218"/>
                  <a:pt x="2102" y="218"/>
                  <a:pt x="2102" y="218"/>
                </a:cubicBezTo>
                <a:lnTo>
                  <a:pt x="1925" y="395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85" name="Freeform 41"/>
          <p:cNvSpPr/>
          <p:nvPr>
            <p:custDataLst>
              <p:tags r:id="rId9"/>
            </p:custDataLst>
          </p:nvPr>
        </p:nvSpPr>
        <p:spPr bwMode="auto">
          <a:xfrm rot="10800000" flipH="1">
            <a:off x="7144080" y="2129525"/>
            <a:ext cx="2133266" cy="1004297"/>
          </a:xfrm>
          <a:custGeom>
            <a:avLst/>
            <a:gdLst>
              <a:gd name="T0" fmla="*/ 2099 w 2099"/>
              <a:gd name="T1" fmla="*/ 218 h 984"/>
              <a:gd name="T2" fmla="*/ 1922 w 2099"/>
              <a:gd name="T3" fmla="*/ 395 h 984"/>
              <a:gd name="T4" fmla="*/ 1035 w 2099"/>
              <a:gd name="T5" fmla="*/ 0 h 984"/>
              <a:gd name="T6" fmla="*/ 0 w 2099"/>
              <a:gd name="T7" fmla="*/ 598 h 984"/>
              <a:gd name="T8" fmla="*/ 844 w 2099"/>
              <a:gd name="T9" fmla="*/ 286 h 984"/>
              <a:gd name="T10" fmla="*/ 2099 w 2099"/>
              <a:gd name="T11" fmla="*/ 984 h 984"/>
              <a:gd name="T12" fmla="*/ 2099 w 2099"/>
              <a:gd name="T13" fmla="*/ 218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984">
                <a:moveTo>
                  <a:pt x="2099" y="218"/>
                </a:moveTo>
                <a:cubicBezTo>
                  <a:pt x="1922" y="395"/>
                  <a:pt x="1922" y="395"/>
                  <a:pt x="1922" y="395"/>
                </a:cubicBezTo>
                <a:cubicBezTo>
                  <a:pt x="1704" y="152"/>
                  <a:pt x="1387" y="0"/>
                  <a:pt x="1035" y="0"/>
                </a:cubicBezTo>
                <a:cubicBezTo>
                  <a:pt x="593" y="0"/>
                  <a:pt x="207" y="240"/>
                  <a:pt x="0" y="598"/>
                </a:cubicBezTo>
                <a:cubicBezTo>
                  <a:pt x="228" y="404"/>
                  <a:pt x="522" y="286"/>
                  <a:pt x="844" y="286"/>
                </a:cubicBezTo>
                <a:cubicBezTo>
                  <a:pt x="1338" y="286"/>
                  <a:pt x="1835" y="572"/>
                  <a:pt x="2099" y="984"/>
                </a:cubicBezTo>
                <a:lnTo>
                  <a:pt x="2099" y="218"/>
                </a:lnTo>
                <a:close/>
              </a:path>
            </a:pathLst>
          </a:custGeom>
          <a:solidFill>
            <a:srgbClr val="69A35B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87" name="Freeform 40"/>
          <p:cNvSpPr/>
          <p:nvPr>
            <p:custDataLst>
              <p:tags r:id="rId10"/>
            </p:custDataLst>
          </p:nvPr>
        </p:nvSpPr>
        <p:spPr bwMode="auto">
          <a:xfrm>
            <a:off x="9207071" y="1406064"/>
            <a:ext cx="2136730" cy="1007761"/>
          </a:xfrm>
          <a:custGeom>
            <a:avLst/>
            <a:gdLst>
              <a:gd name="T0" fmla="*/ 1925 w 2102"/>
              <a:gd name="T1" fmla="*/ 395 h 990"/>
              <a:gd name="T2" fmla="*/ 1038 w 2102"/>
              <a:gd name="T3" fmla="*/ 0 h 990"/>
              <a:gd name="T4" fmla="*/ 0 w 2102"/>
              <a:gd name="T5" fmla="*/ 604 h 990"/>
              <a:gd name="T6" fmla="*/ 564 w 2102"/>
              <a:gd name="T7" fmla="*/ 462 h 990"/>
              <a:gd name="T8" fmla="*/ 1457 w 2102"/>
              <a:gd name="T9" fmla="*/ 864 h 990"/>
              <a:gd name="T10" fmla="*/ 1330 w 2102"/>
              <a:gd name="T11" fmla="*/ 990 h 990"/>
              <a:gd name="T12" fmla="*/ 2102 w 2102"/>
              <a:gd name="T13" fmla="*/ 990 h 990"/>
              <a:gd name="T14" fmla="*/ 2102 w 2102"/>
              <a:gd name="T15" fmla="*/ 218 h 990"/>
              <a:gd name="T16" fmla="*/ 1925 w 2102"/>
              <a:gd name="T17" fmla="*/ 3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2" h="990">
                <a:moveTo>
                  <a:pt x="1925" y="395"/>
                </a:moveTo>
                <a:cubicBezTo>
                  <a:pt x="1707" y="152"/>
                  <a:pt x="1390" y="0"/>
                  <a:pt x="1038" y="0"/>
                </a:cubicBezTo>
                <a:cubicBezTo>
                  <a:pt x="593" y="0"/>
                  <a:pt x="205" y="243"/>
                  <a:pt x="0" y="604"/>
                </a:cubicBezTo>
                <a:cubicBezTo>
                  <a:pt x="168" y="514"/>
                  <a:pt x="360" y="462"/>
                  <a:pt x="564" y="462"/>
                </a:cubicBezTo>
                <a:cubicBezTo>
                  <a:pt x="919" y="462"/>
                  <a:pt x="1238" y="618"/>
                  <a:pt x="1457" y="864"/>
                </a:cubicBezTo>
                <a:cubicBezTo>
                  <a:pt x="1330" y="990"/>
                  <a:pt x="1330" y="990"/>
                  <a:pt x="1330" y="990"/>
                </a:cubicBezTo>
                <a:cubicBezTo>
                  <a:pt x="2102" y="990"/>
                  <a:pt x="2102" y="990"/>
                  <a:pt x="2102" y="990"/>
                </a:cubicBezTo>
                <a:cubicBezTo>
                  <a:pt x="2102" y="218"/>
                  <a:pt x="2102" y="218"/>
                  <a:pt x="2102" y="218"/>
                </a:cubicBezTo>
                <a:lnTo>
                  <a:pt x="1925" y="395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88" name="Freeform 41"/>
          <p:cNvSpPr/>
          <p:nvPr>
            <p:custDataLst>
              <p:tags r:id="rId11"/>
            </p:custDataLst>
          </p:nvPr>
        </p:nvSpPr>
        <p:spPr bwMode="auto">
          <a:xfrm>
            <a:off x="9210535" y="1406064"/>
            <a:ext cx="2133266" cy="1004297"/>
          </a:xfrm>
          <a:custGeom>
            <a:avLst/>
            <a:gdLst>
              <a:gd name="T0" fmla="*/ 2099 w 2099"/>
              <a:gd name="T1" fmla="*/ 218 h 984"/>
              <a:gd name="T2" fmla="*/ 1922 w 2099"/>
              <a:gd name="T3" fmla="*/ 395 h 984"/>
              <a:gd name="T4" fmla="*/ 1035 w 2099"/>
              <a:gd name="T5" fmla="*/ 0 h 984"/>
              <a:gd name="T6" fmla="*/ 0 w 2099"/>
              <a:gd name="T7" fmla="*/ 598 h 984"/>
              <a:gd name="T8" fmla="*/ 844 w 2099"/>
              <a:gd name="T9" fmla="*/ 286 h 984"/>
              <a:gd name="T10" fmla="*/ 2099 w 2099"/>
              <a:gd name="T11" fmla="*/ 984 h 984"/>
              <a:gd name="T12" fmla="*/ 2099 w 2099"/>
              <a:gd name="T13" fmla="*/ 218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9" h="984">
                <a:moveTo>
                  <a:pt x="2099" y="218"/>
                </a:moveTo>
                <a:cubicBezTo>
                  <a:pt x="1922" y="395"/>
                  <a:pt x="1922" y="395"/>
                  <a:pt x="1922" y="395"/>
                </a:cubicBezTo>
                <a:cubicBezTo>
                  <a:pt x="1704" y="152"/>
                  <a:pt x="1387" y="0"/>
                  <a:pt x="1035" y="0"/>
                </a:cubicBezTo>
                <a:cubicBezTo>
                  <a:pt x="593" y="0"/>
                  <a:pt x="207" y="240"/>
                  <a:pt x="0" y="598"/>
                </a:cubicBezTo>
                <a:cubicBezTo>
                  <a:pt x="228" y="404"/>
                  <a:pt x="522" y="286"/>
                  <a:pt x="844" y="286"/>
                </a:cubicBezTo>
                <a:cubicBezTo>
                  <a:pt x="1338" y="286"/>
                  <a:pt x="1835" y="572"/>
                  <a:pt x="2099" y="984"/>
                </a:cubicBezTo>
                <a:lnTo>
                  <a:pt x="2099" y="218"/>
                </a:lnTo>
                <a:close/>
              </a:path>
            </a:pathLst>
          </a:custGeom>
          <a:solidFill>
            <a:srgbClr val="9BBB59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5" tIns="22857" rIns="45715" bIns="22857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ea"/>
            </a:endParaRPr>
          </a:p>
        </p:txBody>
      </p:sp>
      <p:sp>
        <p:nvSpPr>
          <p:cNvPr id="93" name="Овал 92"/>
          <p:cNvSpPr/>
          <p:nvPr>
            <p:custDataLst>
              <p:tags r:id="rId12"/>
            </p:custDataLst>
          </p:nvPr>
        </p:nvSpPr>
        <p:spPr>
          <a:xfrm>
            <a:off x="3878620" y="3251630"/>
            <a:ext cx="443366" cy="443366"/>
          </a:xfrm>
          <a:prstGeom prst="ellipse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6" name="Овал 95"/>
          <p:cNvSpPr/>
          <p:nvPr>
            <p:custDataLst>
              <p:tags r:id="rId13"/>
            </p:custDataLst>
          </p:nvPr>
        </p:nvSpPr>
        <p:spPr>
          <a:xfrm>
            <a:off x="6256925" y="3251630"/>
            <a:ext cx="443366" cy="443366"/>
          </a:xfrm>
          <a:prstGeom prst="ellipse">
            <a:avLst/>
          </a:prstGeom>
          <a:solidFill>
            <a:srgbClr val="5CDFE6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9" name="Овал 98"/>
          <p:cNvSpPr/>
          <p:nvPr>
            <p:custDataLst>
              <p:tags r:id="rId14"/>
            </p:custDataLst>
          </p:nvPr>
        </p:nvSpPr>
        <p:spPr>
          <a:xfrm>
            <a:off x="8405110" y="3251630"/>
            <a:ext cx="443366" cy="443366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2" name="Овал 101"/>
          <p:cNvSpPr/>
          <p:nvPr>
            <p:custDataLst>
              <p:tags r:id="rId15"/>
            </p:custDataLst>
          </p:nvPr>
        </p:nvSpPr>
        <p:spPr>
          <a:xfrm>
            <a:off x="10810336" y="3251630"/>
            <a:ext cx="443366" cy="443366"/>
          </a:xfrm>
          <a:prstGeom prst="ellipse">
            <a:avLst/>
          </a:prstGeom>
          <a:solidFill>
            <a:srgbClr val="C3D69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5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  <p:sp>
        <p:nvSpPr>
          <p:cNvPr id="75" name="Текст 13"/>
          <p:cNvSpPr txBox="1"/>
          <p:nvPr>
            <p:custDataLst>
              <p:tags r:id="rId16"/>
            </p:custDataLst>
          </p:nvPr>
        </p:nvSpPr>
        <p:spPr>
          <a:xfrm>
            <a:off x="618804" y="3726613"/>
            <a:ext cx="1707244" cy="389552"/>
          </a:xfrm>
          <a:prstGeom prst="rect">
            <a:avLst/>
          </a:prstGeom>
        </p:spPr>
        <p:txBody>
          <a:bodyPr bIns="0" anchor="b">
            <a:normAutofit fontScale="97500"/>
          </a:bodyPr>
          <a:lstStyle>
            <a:lvl1pPr marL="914400" indent="-9144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marL="0" marR="0" lvl="0" indent="0" algn="ctr" defTabSz="1218565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8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单位注册</a:t>
            </a:r>
            <a:endParaRPr lang="zh-CN" altLang="en-US" sz="180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  <p:sp>
        <p:nvSpPr>
          <p:cNvPr id="32" name="Текст 13"/>
          <p:cNvSpPr txBox="1"/>
          <p:nvPr>
            <p:custDataLst>
              <p:tags r:id="rId17"/>
            </p:custDataLst>
          </p:nvPr>
        </p:nvSpPr>
        <p:spPr>
          <a:xfrm>
            <a:off x="3277638" y="3726613"/>
            <a:ext cx="1707244" cy="3895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914400" indent="-9144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marL="0" lvl="0" indent="0" algn="ctr" defTabSz="1218565">
              <a:lnSpc>
                <a:spcPct val="130000"/>
              </a:lnSpc>
              <a:buNone/>
              <a:defRPr/>
            </a:pPr>
            <a:r>
              <a:rPr lang="zh-CN" altLang="en-US" sz="18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信息维护</a:t>
            </a:r>
            <a:endParaRPr lang="zh-CN" altLang="en-US" sz="180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  <p:sp>
        <p:nvSpPr>
          <p:cNvPr id="35" name="Текст 13"/>
          <p:cNvSpPr txBox="1"/>
          <p:nvPr>
            <p:custDataLst>
              <p:tags r:id="rId18"/>
            </p:custDataLst>
          </p:nvPr>
        </p:nvSpPr>
        <p:spPr>
          <a:xfrm>
            <a:off x="5686900" y="3726613"/>
            <a:ext cx="1707244" cy="3895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914400" indent="-9144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marL="0" lvl="0" indent="0" algn="ctr" defTabSz="1218565">
              <a:lnSpc>
                <a:spcPct val="130000"/>
              </a:lnSpc>
              <a:buNone/>
              <a:defRPr/>
            </a:pPr>
            <a:r>
              <a:rPr lang="zh-CN" altLang="en-US" sz="18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项目申报</a:t>
            </a:r>
            <a:endParaRPr lang="zh-CN" altLang="en-US" sz="180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  <p:sp>
        <p:nvSpPr>
          <p:cNvPr id="45" name="Текст 13"/>
          <p:cNvSpPr txBox="1"/>
          <p:nvPr>
            <p:custDataLst>
              <p:tags r:id="rId19"/>
            </p:custDataLst>
          </p:nvPr>
        </p:nvSpPr>
        <p:spPr>
          <a:xfrm>
            <a:off x="10178397" y="3726613"/>
            <a:ext cx="1707244" cy="389552"/>
          </a:xfrm>
          <a:prstGeom prst="rect">
            <a:avLst/>
          </a:prstGeom>
        </p:spPr>
        <p:txBody>
          <a:bodyPr bIns="0" anchor="b">
            <a:normAutofit fontScale="97500"/>
          </a:bodyPr>
          <a:lstStyle>
            <a:lvl1pPr marL="914400" indent="-9144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marL="0" lvl="0" indent="0" algn="ctr" defTabSz="1218565">
              <a:lnSpc>
                <a:spcPct val="130000"/>
              </a:lnSpc>
              <a:buNone/>
              <a:defRPr/>
            </a:pPr>
            <a:r>
              <a:rPr lang="zh-CN" altLang="en-US" sz="18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审核推荐</a:t>
            </a:r>
            <a:endParaRPr lang="zh-CN" altLang="en-US" sz="180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20"/>
            </p:custDataLst>
          </p:nvPr>
        </p:nvCxnSpPr>
        <p:spPr>
          <a:xfrm>
            <a:off x="2738755" y="3414395"/>
            <a:ext cx="0" cy="3373120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0" name="文本框 39"/>
          <p:cNvSpPr txBox="1"/>
          <p:nvPr/>
        </p:nvSpPr>
        <p:spPr>
          <a:xfrm>
            <a:off x="173990" y="4247515"/>
            <a:ext cx="257619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申报单位、合作单位进入广州科技大脑，按要求完成单位用户注册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已有单位用户账号的不需另行注册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05760" y="4272915"/>
            <a:ext cx="212534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单位用户完善单位信息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根据需要可创建申报人账号、密码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申报人用户完善个人信息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58130" y="4247515"/>
            <a:ext cx="213931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申报人选择相应的科技计划（专题）类别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在线填写申报材料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提交至申报单位审核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21"/>
            </p:custDataLst>
          </p:nvPr>
        </p:nvCxnSpPr>
        <p:spPr>
          <a:xfrm>
            <a:off x="5250180" y="3414395"/>
            <a:ext cx="0" cy="3373120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7" name="直接连接符 6"/>
          <p:cNvCxnSpPr/>
          <p:nvPr>
            <p:custDataLst>
              <p:tags r:id="rId22"/>
            </p:custDataLst>
          </p:nvPr>
        </p:nvCxnSpPr>
        <p:spPr>
          <a:xfrm>
            <a:off x="7566025" y="3405505"/>
            <a:ext cx="0" cy="3373120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8" name="文本框 7"/>
          <p:cNvSpPr txBox="1"/>
          <p:nvPr/>
        </p:nvSpPr>
        <p:spPr>
          <a:xfrm>
            <a:off x="7566025" y="4234815"/>
            <a:ext cx="2306320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申报单位审查申报材料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提交至项目组织单位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申报单位完成审核提交后，才视为项目正式提交申报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>
            <p:custDataLst>
              <p:tags r:id="rId23"/>
            </p:custDataLst>
          </p:nvPr>
        </p:nvCxnSpPr>
        <p:spPr>
          <a:xfrm>
            <a:off x="9871710" y="3414395"/>
            <a:ext cx="0" cy="3373120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0" name="文本框 9"/>
          <p:cNvSpPr txBox="1"/>
          <p:nvPr/>
        </p:nvSpPr>
        <p:spPr>
          <a:xfrm>
            <a:off x="9967595" y="4231005"/>
            <a:ext cx="2092960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组织单位对申报材料进行网上推荐</a:t>
            </a:r>
            <a:endParaRPr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400" spc="15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经组织单位网上推荐的项目不再退回修改</a:t>
            </a: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endParaRPr lang="zh-CN" altLang="en-US" sz="1400" spc="15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Текст 13"/>
          <p:cNvSpPr txBox="1"/>
          <p:nvPr>
            <p:custDataLst>
              <p:tags r:id="rId24"/>
            </p:custDataLst>
          </p:nvPr>
        </p:nvSpPr>
        <p:spPr>
          <a:xfrm>
            <a:off x="7773171" y="3726613"/>
            <a:ext cx="1707244" cy="3895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914400" indent="-9144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1pPr>
            <a:lvl2pPr marL="1981200" indent="-7620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30480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42672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5486400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67062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79254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91446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10363835" indent="-609600" algn="l" defTabSz="2438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marL="0" lvl="0" indent="0" algn="ctr" defTabSz="1218565">
              <a:lnSpc>
                <a:spcPct val="130000"/>
              </a:lnSpc>
              <a:buNone/>
              <a:defRPr/>
            </a:pPr>
            <a:r>
              <a:rPr lang="zh-CN" altLang="en-US" sz="1800" b="1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Medium" charset="0"/>
              </a:rPr>
              <a:t>单位审核</a:t>
            </a:r>
            <a:endParaRPr lang="zh-CN" altLang="en-US" sz="1800" b="1" spc="3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Medium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2025年度国家重点研发计划“递补支持”专题</a:t>
            </a:r>
            <a:endParaRPr lang="en-US" altLang="zh-CN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>
            <p:custDataLst>
              <p:tags r:id="rId1"/>
            </p:custDataLst>
          </p:nvPr>
        </p:nvSpPr>
        <p:spPr>
          <a:xfrm rot="21405341">
            <a:off x="1033266" y="3177688"/>
            <a:ext cx="10335897" cy="772674"/>
          </a:xfrm>
          <a:custGeom>
            <a:avLst/>
            <a:gdLst>
              <a:gd name="connsiteX0" fmla="*/ 0 w 10039350"/>
              <a:gd name="connsiteY0" fmla="*/ 704850 h 772674"/>
              <a:gd name="connsiteX1" fmla="*/ 5276850 w 10039350"/>
              <a:gd name="connsiteY1" fmla="*/ 704850 h 772674"/>
              <a:gd name="connsiteX2" fmla="*/ 10039350 w 10039350"/>
              <a:gd name="connsiteY2" fmla="*/ 0 h 77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9350" h="772674">
                <a:moveTo>
                  <a:pt x="0" y="704850"/>
                </a:moveTo>
                <a:cubicBezTo>
                  <a:pt x="1801812" y="763587"/>
                  <a:pt x="3603625" y="822325"/>
                  <a:pt x="5276850" y="704850"/>
                </a:cubicBezTo>
                <a:cubicBezTo>
                  <a:pt x="6950075" y="587375"/>
                  <a:pt x="9229725" y="276225"/>
                  <a:pt x="10039350" y="0"/>
                </a:cubicBezTo>
              </a:path>
            </a:pathLst>
          </a:custGeom>
          <a:noFill/>
          <a:ln w="25400">
            <a:solidFill>
              <a:srgbClr val="3498DB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>
            <p:custDataLst>
              <p:tags r:id="rId2"/>
            </p:custDataLst>
          </p:nvPr>
        </p:nvCxnSpPr>
        <p:spPr>
          <a:xfrm>
            <a:off x="1215671" y="2218385"/>
            <a:ext cx="0" cy="1730489"/>
          </a:xfrm>
          <a:prstGeom prst="line">
            <a:avLst/>
          </a:prstGeom>
          <a:ln w="254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85" name="文本框 90"/>
          <p:cNvSpPr txBox="1"/>
          <p:nvPr>
            <p:custDataLst>
              <p:tags r:id="rId3"/>
            </p:custDataLst>
          </p:nvPr>
        </p:nvSpPr>
        <p:spPr>
          <a:xfrm>
            <a:off x="318770" y="4424680"/>
            <a:ext cx="2336800" cy="52324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l"/>
            <a:r>
              <a:rPr lang="zh-CN" altLang="en-US" sz="2800" b="1">
                <a:solidFill>
                  <a:srgbClr val="1F74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网上申报开始</a:t>
            </a:r>
            <a:endParaRPr lang="zh-CN" altLang="en-US" sz="2800" b="1">
              <a:solidFill>
                <a:srgbClr val="1F74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>
            <p:custDataLst>
              <p:tags r:id="rId4"/>
            </p:custDataLst>
          </p:nvPr>
        </p:nvSpPr>
        <p:spPr>
          <a:xfrm>
            <a:off x="1033443" y="3981189"/>
            <a:ext cx="364456" cy="364456"/>
          </a:xfrm>
          <a:prstGeom prst="ellipse">
            <a:avLst/>
          </a:prstGeom>
          <a:solidFill>
            <a:srgbClr val="1F74AD"/>
          </a:solidFill>
          <a:ln w="101600">
            <a:solidFill>
              <a:srgbClr val="1F74AD">
                <a:lumMod val="20000"/>
                <a:lumOff val="8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47" name="文本框 5"/>
          <p:cNvSpPr txBox="1"/>
          <p:nvPr>
            <p:custDataLst>
              <p:tags r:id="rId5"/>
            </p:custDataLst>
          </p:nvPr>
        </p:nvSpPr>
        <p:spPr>
          <a:xfrm>
            <a:off x="1397899" y="2463112"/>
            <a:ext cx="2594843" cy="78752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22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时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ï$ḻiďê"/>
          <p:cNvSpPr txBox="1"/>
          <p:nvPr>
            <p:custDataLst>
              <p:tags r:id="rId6"/>
            </p:custDataLst>
          </p:nvPr>
        </p:nvSpPr>
        <p:spPr bwMode="auto">
          <a:xfrm>
            <a:off x="1397898" y="2010947"/>
            <a:ext cx="1796987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lvl="0">
              <a:buSzPct val="25000"/>
              <a:defRPr/>
            </a:pPr>
            <a:r>
              <a:rPr lang="zh-CN" altLang="en-US" b="1" spc="12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申报单位</a:t>
            </a:r>
            <a:endParaRPr lang="zh-CN" altLang="en-US" b="1" spc="12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泪滴形 19"/>
          <p:cNvSpPr/>
          <p:nvPr>
            <p:custDataLst>
              <p:tags r:id="rId7"/>
            </p:custDataLst>
          </p:nvPr>
        </p:nvSpPr>
        <p:spPr>
          <a:xfrm rot="8100000">
            <a:off x="1139513" y="2088559"/>
            <a:ext cx="152316" cy="152316"/>
          </a:xfrm>
          <a:prstGeom prst="teardrop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8"/>
            </p:custDataLst>
          </p:nvPr>
        </p:nvCxnSpPr>
        <p:spPr>
          <a:xfrm>
            <a:off x="4990995" y="2064828"/>
            <a:ext cx="0" cy="1730489"/>
          </a:xfrm>
          <a:prstGeom prst="line">
            <a:avLst/>
          </a:prstGeom>
          <a:ln w="25400">
            <a:solidFill>
              <a:srgbClr val="3498DB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1" name="文本框 90"/>
          <p:cNvSpPr txBox="1"/>
          <p:nvPr>
            <p:custDataLst>
              <p:tags r:id="rId9"/>
            </p:custDataLst>
          </p:nvPr>
        </p:nvSpPr>
        <p:spPr>
          <a:xfrm>
            <a:off x="3852545" y="4272915"/>
            <a:ext cx="2277745" cy="52324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r>
              <a:rPr lang="zh-CN" altLang="en-US" sz="2800" b="1">
                <a:solidFill>
                  <a:srgbClr val="34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网上申报结束</a:t>
            </a:r>
            <a:endParaRPr lang="zh-CN" altLang="en-US" sz="2800" b="1">
              <a:solidFill>
                <a:srgbClr val="3498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4808767" y="3827632"/>
            <a:ext cx="364456" cy="364456"/>
          </a:xfrm>
          <a:prstGeom prst="ellipse">
            <a:avLst/>
          </a:prstGeom>
          <a:solidFill>
            <a:srgbClr val="3498DB"/>
          </a:solidFill>
          <a:ln w="101600">
            <a:solidFill>
              <a:srgbClr val="3498DB">
                <a:lumMod val="20000"/>
                <a:lumOff val="8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3" name="文本框 5"/>
          <p:cNvSpPr txBox="1"/>
          <p:nvPr>
            <p:custDataLst>
              <p:tags r:id="rId11"/>
            </p:custDataLst>
          </p:nvPr>
        </p:nvSpPr>
        <p:spPr>
          <a:xfrm>
            <a:off x="5173223" y="2272090"/>
            <a:ext cx="2594843" cy="78752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18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时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ï$ḻiďê"/>
          <p:cNvSpPr txBox="1"/>
          <p:nvPr>
            <p:custDataLst>
              <p:tags r:id="rId12"/>
            </p:custDataLst>
          </p:nvPr>
        </p:nvSpPr>
        <p:spPr bwMode="auto">
          <a:xfrm>
            <a:off x="5173222" y="1857390"/>
            <a:ext cx="1796987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lvl="0">
              <a:buSzPct val="25000"/>
              <a:defRPr/>
            </a:pPr>
            <a:r>
              <a:rPr lang="zh-CN" altLang="en-US" b="1" spc="12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申报单位</a:t>
            </a:r>
            <a:endParaRPr lang="zh-CN" altLang="en-US" b="1" spc="12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泪滴形 14"/>
          <p:cNvSpPr/>
          <p:nvPr>
            <p:custDataLst>
              <p:tags r:id="rId13"/>
            </p:custDataLst>
          </p:nvPr>
        </p:nvSpPr>
        <p:spPr>
          <a:xfrm rot="8100000">
            <a:off x="4914837" y="1935002"/>
            <a:ext cx="152316" cy="152316"/>
          </a:xfrm>
          <a:prstGeom prst="teardrop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>
            <p:custDataLst>
              <p:tags r:id="rId14"/>
            </p:custDataLst>
          </p:nvPr>
        </p:nvCxnSpPr>
        <p:spPr>
          <a:xfrm>
            <a:off x="8771586" y="1544128"/>
            <a:ext cx="0" cy="1730489"/>
          </a:xfrm>
          <a:prstGeom prst="line">
            <a:avLst/>
          </a:prstGeom>
          <a:ln w="25400">
            <a:solidFill>
              <a:srgbClr val="1AA3AA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7" name="文本框 90"/>
          <p:cNvSpPr txBox="1"/>
          <p:nvPr>
            <p:custDataLst>
              <p:tags r:id="rId15"/>
            </p:custDataLst>
          </p:nvPr>
        </p:nvSpPr>
        <p:spPr>
          <a:xfrm>
            <a:off x="7759065" y="3749675"/>
            <a:ext cx="2294255" cy="52324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r>
              <a:rPr lang="zh-CN" altLang="en-US" sz="2800" b="1">
                <a:solidFill>
                  <a:srgbClr val="1AA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网上组织推荐</a:t>
            </a:r>
            <a:endParaRPr lang="zh-CN" altLang="en-US" sz="2800" b="1">
              <a:solidFill>
                <a:srgbClr val="1AA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16"/>
            </p:custDataLst>
          </p:nvPr>
        </p:nvSpPr>
        <p:spPr>
          <a:xfrm>
            <a:off x="8589358" y="3306932"/>
            <a:ext cx="364456" cy="364456"/>
          </a:xfrm>
          <a:prstGeom prst="ellipse">
            <a:avLst/>
          </a:prstGeom>
          <a:solidFill>
            <a:srgbClr val="1AA3AA"/>
          </a:solidFill>
          <a:ln w="101600">
            <a:solidFill>
              <a:srgbClr val="1AA3AA">
                <a:lumMod val="20000"/>
                <a:lumOff val="8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defPPr>
              <a:defRPr lang="zh-CN">
                <a:solidFill>
                  <a:sysClr val="window" lastClr="FFFFFF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文本框 5"/>
          <p:cNvSpPr txBox="1"/>
          <p:nvPr>
            <p:custDataLst>
              <p:tags r:id="rId17"/>
            </p:custDataLst>
          </p:nvPr>
        </p:nvSpPr>
        <p:spPr>
          <a:xfrm>
            <a:off x="8953500" y="1795145"/>
            <a:ext cx="2830830" cy="7874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20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18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时</a:t>
            </a:r>
            <a:endParaRPr lang="zh-CN" altLang="en-US" sz="20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ï$ḻiďê"/>
          <p:cNvSpPr txBox="1"/>
          <p:nvPr>
            <p:custDataLst>
              <p:tags r:id="rId18"/>
            </p:custDataLst>
          </p:nvPr>
        </p:nvSpPr>
        <p:spPr bwMode="auto">
          <a:xfrm>
            <a:off x="8953813" y="1336690"/>
            <a:ext cx="1796987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lvl="0">
              <a:buSzPct val="25000"/>
              <a:defRPr/>
            </a:pPr>
            <a:r>
              <a:rPr lang="zh-CN" altLang="en-US" b="1" spc="12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组织单位</a:t>
            </a:r>
            <a:endParaRPr lang="zh-CN" altLang="en-US" b="1" spc="12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泪滴形 22"/>
          <p:cNvSpPr/>
          <p:nvPr>
            <p:custDataLst>
              <p:tags r:id="rId19"/>
            </p:custDataLst>
          </p:nvPr>
        </p:nvSpPr>
        <p:spPr>
          <a:xfrm rot="8100000">
            <a:off x="8695428" y="1414302"/>
            <a:ext cx="152316" cy="152316"/>
          </a:xfrm>
          <a:prstGeom prst="teardrop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>
            <p:custDataLst>
              <p:tags r:id="rId20"/>
            </p:custDataLst>
          </p:nvPr>
        </p:nvSpPr>
        <p:spPr>
          <a:xfrm rot="4182724">
            <a:off x="11240220" y="2816554"/>
            <a:ext cx="182226" cy="157091"/>
          </a:xfrm>
          <a:prstGeom prst="triangle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>
            <p:custDataLst>
              <p:tags r:id="rId21"/>
            </p:custDataLst>
          </p:nvPr>
        </p:nvSpPr>
        <p:spPr bwMode="auto">
          <a:xfrm rot="607256">
            <a:off x="10270355" y="4992435"/>
            <a:ext cx="315035" cy="262146"/>
          </a:xfrm>
          <a:custGeom>
            <a:avLst/>
            <a:gdLst>
              <a:gd name="T0" fmla="*/ 119 w 137"/>
              <a:gd name="T1" fmla="*/ 114 h 114"/>
              <a:gd name="T2" fmla="*/ 0 w 137"/>
              <a:gd name="T3" fmla="*/ 26 h 114"/>
              <a:gd name="T4" fmla="*/ 19 w 137"/>
              <a:gd name="T5" fmla="*/ 0 h 114"/>
              <a:gd name="T6" fmla="*/ 137 w 137"/>
              <a:gd name="T7" fmla="*/ 85 h 114"/>
              <a:gd name="T8" fmla="*/ 119 w 137"/>
              <a:gd name="T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14">
                <a:moveTo>
                  <a:pt x="119" y="114"/>
                </a:moveTo>
                <a:lnTo>
                  <a:pt x="0" y="26"/>
                </a:lnTo>
                <a:lnTo>
                  <a:pt x="19" y="0"/>
                </a:lnTo>
                <a:lnTo>
                  <a:pt x="137" y="85"/>
                </a:lnTo>
                <a:lnTo>
                  <a:pt x="119" y="114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wrap="square" lIns="91440" tIns="45720" rIns="91440" bIns="45720" anchor="ctr">
            <a:normAutofit fontScale="72500" lnSpcReduction="20000"/>
          </a:bodyPr>
          <a:lstStyle/>
          <a:p>
            <a:pPr algn="ctr"/>
          </a:p>
        </p:txBody>
      </p:sp>
      <p:sp>
        <p:nvSpPr>
          <p:cNvPr id="56" name="任意多边形 55"/>
          <p:cNvSpPr/>
          <p:nvPr>
            <p:custDataLst>
              <p:tags r:id="rId22"/>
            </p:custDataLst>
          </p:nvPr>
        </p:nvSpPr>
        <p:spPr bwMode="auto">
          <a:xfrm rot="607256">
            <a:off x="10397355" y="5119435"/>
            <a:ext cx="315035" cy="262146"/>
          </a:xfrm>
          <a:custGeom>
            <a:avLst/>
            <a:gdLst>
              <a:gd name="T0" fmla="*/ 119 w 137"/>
              <a:gd name="T1" fmla="*/ 114 h 114"/>
              <a:gd name="T2" fmla="*/ 0 w 137"/>
              <a:gd name="T3" fmla="*/ 26 h 114"/>
              <a:gd name="T4" fmla="*/ 19 w 137"/>
              <a:gd name="T5" fmla="*/ 0 h 114"/>
              <a:gd name="T6" fmla="*/ 137 w 137"/>
              <a:gd name="T7" fmla="*/ 85 h 114"/>
              <a:gd name="T8" fmla="*/ 119 w 137"/>
              <a:gd name="T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14">
                <a:moveTo>
                  <a:pt x="119" y="114"/>
                </a:moveTo>
                <a:lnTo>
                  <a:pt x="0" y="26"/>
                </a:lnTo>
                <a:lnTo>
                  <a:pt x="19" y="0"/>
                </a:lnTo>
                <a:lnTo>
                  <a:pt x="137" y="85"/>
                </a:lnTo>
                <a:lnTo>
                  <a:pt x="119" y="1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72500" lnSpcReduction="20000"/>
          </a:bodyPr>
          <a:lstStyle/>
          <a:p>
            <a:pPr algn="ctr"/>
          </a:p>
        </p:txBody>
      </p:sp>
      <p:sp>
        <p:nvSpPr>
          <p:cNvPr id="57" name="任意多边形 56"/>
          <p:cNvSpPr/>
          <p:nvPr>
            <p:custDataLst>
              <p:tags r:id="rId23"/>
            </p:custDataLst>
          </p:nvPr>
        </p:nvSpPr>
        <p:spPr bwMode="auto">
          <a:xfrm rot="607256">
            <a:off x="9968507" y="4477546"/>
            <a:ext cx="515093" cy="556485"/>
          </a:xfrm>
          <a:custGeom>
            <a:avLst/>
            <a:gdLst>
              <a:gd name="T0" fmla="*/ 95 w 95"/>
              <a:gd name="T1" fmla="*/ 26 h 102"/>
              <a:gd name="T2" fmla="*/ 82 w 95"/>
              <a:gd name="T3" fmla="*/ 0 h 102"/>
              <a:gd name="T4" fmla="*/ 0 w 95"/>
              <a:gd name="T5" fmla="*/ 102 h 102"/>
              <a:gd name="T6" fmla="*/ 82 w 95"/>
              <a:gd name="T7" fmla="*/ 67 h 102"/>
              <a:gd name="T8" fmla="*/ 95 w 95"/>
              <a:gd name="T9" fmla="*/ 2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02">
                <a:moveTo>
                  <a:pt x="95" y="26"/>
                </a:moveTo>
                <a:cubicBezTo>
                  <a:pt x="95" y="26"/>
                  <a:pt x="79" y="15"/>
                  <a:pt x="82" y="0"/>
                </a:cubicBezTo>
                <a:cubicBezTo>
                  <a:pt x="82" y="0"/>
                  <a:pt x="16" y="28"/>
                  <a:pt x="0" y="102"/>
                </a:cubicBezTo>
                <a:cubicBezTo>
                  <a:pt x="0" y="102"/>
                  <a:pt x="46" y="60"/>
                  <a:pt x="82" y="67"/>
                </a:cubicBezTo>
                <a:lnTo>
                  <a:pt x="95" y="26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58" name="任意多边形 57"/>
          <p:cNvSpPr/>
          <p:nvPr>
            <p:custDataLst>
              <p:tags r:id="rId24"/>
            </p:custDataLst>
          </p:nvPr>
        </p:nvSpPr>
        <p:spPr bwMode="auto">
          <a:xfrm rot="607256">
            <a:off x="10598988" y="5056034"/>
            <a:ext cx="390919" cy="620871"/>
          </a:xfrm>
          <a:custGeom>
            <a:avLst/>
            <a:gdLst>
              <a:gd name="T0" fmla="*/ 44 w 72"/>
              <a:gd name="T1" fmla="*/ 0 h 114"/>
              <a:gd name="T2" fmla="*/ 72 w 72"/>
              <a:gd name="T3" fmla="*/ 4 h 114"/>
              <a:gd name="T4" fmla="*/ 0 w 72"/>
              <a:gd name="T5" fmla="*/ 114 h 114"/>
              <a:gd name="T6" fmla="*/ 8 w 72"/>
              <a:gd name="T7" fmla="*/ 25 h 114"/>
              <a:gd name="T8" fmla="*/ 44 w 72"/>
              <a:gd name="T9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114">
                <a:moveTo>
                  <a:pt x="44" y="0"/>
                </a:moveTo>
                <a:cubicBezTo>
                  <a:pt x="44" y="0"/>
                  <a:pt x="58" y="12"/>
                  <a:pt x="72" y="4"/>
                </a:cubicBezTo>
                <a:cubicBezTo>
                  <a:pt x="72" y="4"/>
                  <a:pt x="66" y="76"/>
                  <a:pt x="0" y="114"/>
                </a:cubicBezTo>
                <a:cubicBezTo>
                  <a:pt x="0" y="114"/>
                  <a:pt x="26" y="57"/>
                  <a:pt x="8" y="25"/>
                </a:cubicBezTo>
                <a:cubicBezTo>
                  <a:pt x="44" y="0"/>
                  <a:pt x="44" y="0"/>
                  <a:pt x="44" y="0"/>
                </a:cubicBezTo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83" name="任意多边形 82"/>
          <p:cNvSpPr/>
          <p:nvPr>
            <p:custDataLst>
              <p:tags r:id="rId25"/>
            </p:custDataLst>
          </p:nvPr>
        </p:nvSpPr>
        <p:spPr bwMode="auto">
          <a:xfrm rot="607256">
            <a:off x="10414890" y="3920310"/>
            <a:ext cx="1055482" cy="1349820"/>
          </a:xfrm>
          <a:custGeom>
            <a:avLst/>
            <a:gdLst>
              <a:gd name="T0" fmla="*/ 50 w 194"/>
              <a:gd name="T1" fmla="*/ 248 h 248"/>
              <a:gd name="T2" fmla="*/ 140 w 194"/>
              <a:gd name="T3" fmla="*/ 167 h 248"/>
              <a:gd name="T4" fmla="*/ 193 w 194"/>
              <a:gd name="T5" fmla="*/ 0 h 248"/>
              <a:gd name="T6" fmla="*/ 50 w 194"/>
              <a:gd name="T7" fmla="*/ 101 h 248"/>
              <a:gd name="T8" fmla="*/ 0 w 194"/>
              <a:gd name="T9" fmla="*/ 212 h 248"/>
              <a:gd name="T10" fmla="*/ 50 w 194"/>
              <a:gd name="T1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" h="248">
                <a:moveTo>
                  <a:pt x="50" y="248"/>
                </a:moveTo>
                <a:cubicBezTo>
                  <a:pt x="80" y="233"/>
                  <a:pt x="106" y="213"/>
                  <a:pt x="140" y="167"/>
                </a:cubicBezTo>
                <a:cubicBezTo>
                  <a:pt x="194" y="92"/>
                  <a:pt x="193" y="0"/>
                  <a:pt x="193" y="0"/>
                </a:cubicBezTo>
                <a:cubicBezTo>
                  <a:pt x="193" y="0"/>
                  <a:pt x="105" y="27"/>
                  <a:pt x="50" y="101"/>
                </a:cubicBezTo>
                <a:cubicBezTo>
                  <a:pt x="17" y="148"/>
                  <a:pt x="6" y="179"/>
                  <a:pt x="0" y="212"/>
                </a:cubicBezTo>
                <a:cubicBezTo>
                  <a:pt x="50" y="248"/>
                  <a:pt x="50" y="248"/>
                  <a:pt x="50" y="248"/>
                </a:cubicBezTo>
              </a:path>
            </a:pathLst>
          </a:cu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84" name="任意多边形 83"/>
          <p:cNvSpPr/>
          <p:nvPr>
            <p:custDataLst>
              <p:tags r:id="rId26"/>
            </p:custDataLst>
          </p:nvPr>
        </p:nvSpPr>
        <p:spPr bwMode="auto">
          <a:xfrm rot="607256">
            <a:off x="10326028" y="4923804"/>
            <a:ext cx="349527" cy="275943"/>
          </a:xfrm>
          <a:custGeom>
            <a:avLst/>
            <a:gdLst>
              <a:gd name="T0" fmla="*/ 3 w 64"/>
              <a:gd name="T1" fmla="*/ 0 h 51"/>
              <a:gd name="T2" fmla="*/ 0 w 64"/>
              <a:gd name="T3" fmla="*/ 15 h 51"/>
              <a:gd name="T4" fmla="*/ 50 w 64"/>
              <a:gd name="T5" fmla="*/ 51 h 51"/>
              <a:gd name="T6" fmla="*/ 64 w 64"/>
              <a:gd name="T7" fmla="*/ 44 h 51"/>
              <a:gd name="T8" fmla="*/ 3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" y="0"/>
                </a:moveTo>
                <a:cubicBezTo>
                  <a:pt x="2" y="5"/>
                  <a:pt x="1" y="10"/>
                  <a:pt x="0" y="15"/>
                </a:cubicBezTo>
                <a:cubicBezTo>
                  <a:pt x="50" y="51"/>
                  <a:pt x="50" y="51"/>
                  <a:pt x="50" y="51"/>
                </a:cubicBezTo>
                <a:cubicBezTo>
                  <a:pt x="55" y="49"/>
                  <a:pt x="59" y="46"/>
                  <a:pt x="64" y="44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</p:spPr>
        <p:txBody>
          <a:bodyPr wrap="square" lIns="91440" tIns="45720" rIns="91440" bIns="45720" anchor="ctr">
            <a:normAutofit fontScale="80000" lnSpcReduction="20000"/>
          </a:bodyPr>
          <a:lstStyle/>
          <a:p>
            <a:pPr algn="ctr"/>
          </a:p>
        </p:txBody>
      </p:sp>
      <p:sp>
        <p:nvSpPr>
          <p:cNvPr id="86" name="任意多边形 85"/>
          <p:cNvSpPr/>
          <p:nvPr>
            <p:custDataLst>
              <p:tags r:id="rId27"/>
            </p:custDataLst>
          </p:nvPr>
        </p:nvSpPr>
        <p:spPr bwMode="auto">
          <a:xfrm rot="607256">
            <a:off x="11160268" y="3986314"/>
            <a:ext cx="386320" cy="423112"/>
          </a:xfrm>
          <a:custGeom>
            <a:avLst/>
            <a:gdLst>
              <a:gd name="T0" fmla="*/ 59 w 71"/>
              <a:gd name="T1" fmla="*/ 78 h 78"/>
              <a:gd name="T2" fmla="*/ 70 w 71"/>
              <a:gd name="T3" fmla="*/ 0 h 78"/>
              <a:gd name="T4" fmla="*/ 0 w 71"/>
              <a:gd name="T5" fmla="*/ 34 h 78"/>
              <a:gd name="T6" fmla="*/ 59 w 71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78">
                <a:moveTo>
                  <a:pt x="59" y="78"/>
                </a:moveTo>
                <a:cubicBezTo>
                  <a:pt x="71" y="34"/>
                  <a:pt x="70" y="0"/>
                  <a:pt x="70" y="0"/>
                </a:cubicBezTo>
                <a:cubicBezTo>
                  <a:pt x="70" y="0"/>
                  <a:pt x="37" y="10"/>
                  <a:pt x="0" y="34"/>
                </a:cubicBezTo>
                <a:cubicBezTo>
                  <a:pt x="59" y="78"/>
                  <a:pt x="59" y="78"/>
                  <a:pt x="59" y="78"/>
                </a:cubicBezTo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87" name="任意多边形 86"/>
          <p:cNvSpPr/>
          <p:nvPr>
            <p:custDataLst>
              <p:tags r:id="rId28"/>
            </p:custDataLst>
          </p:nvPr>
        </p:nvSpPr>
        <p:spPr bwMode="auto">
          <a:xfrm rot="607256">
            <a:off x="10282741" y="4765173"/>
            <a:ext cx="436909" cy="588678"/>
          </a:xfrm>
          <a:custGeom>
            <a:avLst/>
            <a:gdLst>
              <a:gd name="T0" fmla="*/ 33 w 80"/>
              <a:gd name="T1" fmla="*/ 52 h 108"/>
              <a:gd name="T2" fmla="*/ 0 w 80"/>
              <a:gd name="T3" fmla="*/ 108 h 108"/>
              <a:gd name="T4" fmla="*/ 43 w 80"/>
              <a:gd name="T5" fmla="*/ 59 h 108"/>
              <a:gd name="T6" fmla="*/ 77 w 80"/>
              <a:gd name="T7" fmla="*/ 2 h 108"/>
              <a:gd name="T8" fmla="*/ 33 w 80"/>
              <a:gd name="T9" fmla="*/ 5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08">
                <a:moveTo>
                  <a:pt x="33" y="52"/>
                </a:moveTo>
                <a:cubicBezTo>
                  <a:pt x="12" y="81"/>
                  <a:pt x="0" y="108"/>
                  <a:pt x="0" y="108"/>
                </a:cubicBezTo>
                <a:cubicBezTo>
                  <a:pt x="0" y="108"/>
                  <a:pt x="22" y="88"/>
                  <a:pt x="43" y="59"/>
                </a:cubicBezTo>
                <a:cubicBezTo>
                  <a:pt x="65" y="30"/>
                  <a:pt x="80" y="4"/>
                  <a:pt x="77" y="2"/>
                </a:cubicBezTo>
                <a:cubicBezTo>
                  <a:pt x="74" y="0"/>
                  <a:pt x="55" y="22"/>
                  <a:pt x="33" y="52"/>
                </a:cubicBezTo>
              </a:path>
            </a:pathLst>
          </a:custGeom>
          <a:solidFill>
            <a:srgbClr val="1F74AD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88" name="任意多边形 87"/>
          <p:cNvSpPr/>
          <p:nvPr>
            <p:custDataLst>
              <p:tags r:id="rId29"/>
            </p:custDataLst>
          </p:nvPr>
        </p:nvSpPr>
        <p:spPr bwMode="auto">
          <a:xfrm rot="607256">
            <a:off x="10919829" y="4334357"/>
            <a:ext cx="326532" cy="321933"/>
          </a:xfrm>
          <a:custGeom>
            <a:avLst/>
            <a:gdLst>
              <a:gd name="T0" fmla="*/ 51 w 60"/>
              <a:gd name="T1" fmla="*/ 45 h 59"/>
              <a:gd name="T2" fmla="*/ 15 w 60"/>
              <a:gd name="T3" fmla="*/ 51 h 59"/>
              <a:gd name="T4" fmla="*/ 9 w 60"/>
              <a:gd name="T5" fmla="*/ 14 h 59"/>
              <a:gd name="T6" fmla="*/ 45 w 60"/>
              <a:gd name="T7" fmla="*/ 8 h 59"/>
              <a:gd name="T8" fmla="*/ 51 w 60"/>
              <a:gd name="T9" fmla="*/ 4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59">
                <a:moveTo>
                  <a:pt x="51" y="45"/>
                </a:moveTo>
                <a:cubicBezTo>
                  <a:pt x="43" y="57"/>
                  <a:pt x="26" y="59"/>
                  <a:pt x="15" y="51"/>
                </a:cubicBezTo>
                <a:cubicBezTo>
                  <a:pt x="3" y="42"/>
                  <a:pt x="0" y="26"/>
                  <a:pt x="9" y="14"/>
                </a:cubicBezTo>
                <a:cubicBezTo>
                  <a:pt x="17" y="2"/>
                  <a:pt x="34" y="0"/>
                  <a:pt x="45" y="8"/>
                </a:cubicBezTo>
                <a:cubicBezTo>
                  <a:pt x="57" y="17"/>
                  <a:pt x="60" y="33"/>
                  <a:pt x="51" y="45"/>
                </a:cubicBezTo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lIns="91440" tIns="45720" rIns="91440" bIns="45720" anchor="ctr">
            <a:normAutofit fontScale="90000" lnSpcReduction="10000"/>
          </a:bodyPr>
          <a:lstStyle/>
          <a:p>
            <a:pPr algn="ctr"/>
          </a:p>
        </p:txBody>
      </p:sp>
      <p:sp>
        <p:nvSpPr>
          <p:cNvPr id="89" name="任意多边形 88"/>
          <p:cNvSpPr/>
          <p:nvPr>
            <p:custDataLst>
              <p:tags r:id="rId30"/>
            </p:custDataLst>
          </p:nvPr>
        </p:nvSpPr>
        <p:spPr bwMode="auto">
          <a:xfrm rot="607256">
            <a:off x="10963521" y="4378049"/>
            <a:ext cx="239150" cy="234551"/>
          </a:xfrm>
          <a:custGeom>
            <a:avLst/>
            <a:gdLst>
              <a:gd name="T0" fmla="*/ 38 w 44"/>
              <a:gd name="T1" fmla="*/ 33 h 43"/>
              <a:gd name="T2" fmla="*/ 11 w 44"/>
              <a:gd name="T3" fmla="*/ 37 h 43"/>
              <a:gd name="T4" fmla="*/ 6 w 44"/>
              <a:gd name="T5" fmla="*/ 10 h 43"/>
              <a:gd name="T6" fmla="*/ 33 w 44"/>
              <a:gd name="T7" fmla="*/ 6 h 43"/>
              <a:gd name="T8" fmla="*/ 38 w 44"/>
              <a:gd name="T9" fmla="*/ 3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3">
                <a:moveTo>
                  <a:pt x="38" y="33"/>
                </a:moveTo>
                <a:cubicBezTo>
                  <a:pt x="31" y="41"/>
                  <a:pt x="19" y="43"/>
                  <a:pt x="11" y="37"/>
                </a:cubicBezTo>
                <a:cubicBezTo>
                  <a:pt x="2" y="31"/>
                  <a:pt x="0" y="19"/>
                  <a:pt x="6" y="10"/>
                </a:cubicBezTo>
                <a:cubicBezTo>
                  <a:pt x="13" y="2"/>
                  <a:pt x="25" y="0"/>
                  <a:pt x="33" y="6"/>
                </a:cubicBezTo>
                <a:cubicBezTo>
                  <a:pt x="42" y="12"/>
                  <a:pt x="44" y="24"/>
                  <a:pt x="38" y="33"/>
                </a:cubicBezTo>
              </a:path>
            </a:pathLst>
          </a:custGeom>
          <a:solidFill>
            <a:srgbClr val="1F74AD"/>
          </a:solidFill>
          <a:ln>
            <a:noFill/>
          </a:ln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</a:p>
        </p:txBody>
      </p:sp>
      <p:sp>
        <p:nvSpPr>
          <p:cNvPr id="90" name="任意多边形 89"/>
          <p:cNvSpPr/>
          <p:nvPr>
            <p:custDataLst>
              <p:tags r:id="rId31"/>
            </p:custDataLst>
          </p:nvPr>
        </p:nvSpPr>
        <p:spPr bwMode="auto">
          <a:xfrm rot="607256">
            <a:off x="10497021" y="5148178"/>
            <a:ext cx="80484" cy="59788"/>
          </a:xfrm>
          <a:custGeom>
            <a:avLst/>
            <a:gdLst>
              <a:gd name="T0" fmla="*/ 0 w 35"/>
              <a:gd name="T1" fmla="*/ 0 h 26"/>
              <a:gd name="T2" fmla="*/ 0 w 35"/>
              <a:gd name="T3" fmla="*/ 0 h 26"/>
              <a:gd name="T4" fmla="*/ 35 w 35"/>
              <a:gd name="T5" fmla="*/ 26 h 26"/>
              <a:gd name="T6" fmla="*/ 33 w 35"/>
              <a:gd name="T7" fmla="*/ 26 h 26"/>
              <a:gd name="T8" fmla="*/ 0 w 35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6">
                <a:moveTo>
                  <a:pt x="0" y="0"/>
                </a:moveTo>
                <a:lnTo>
                  <a:pt x="0" y="0"/>
                </a:lnTo>
                <a:lnTo>
                  <a:pt x="35" y="26"/>
                </a:lnTo>
                <a:lnTo>
                  <a:pt x="33" y="26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91" name="任意多边形 90"/>
          <p:cNvSpPr/>
          <p:nvPr>
            <p:custDataLst>
              <p:tags r:id="rId32"/>
            </p:custDataLst>
          </p:nvPr>
        </p:nvSpPr>
        <p:spPr bwMode="auto">
          <a:xfrm rot="607256">
            <a:off x="10624021" y="5275178"/>
            <a:ext cx="80484" cy="59788"/>
          </a:xfrm>
          <a:custGeom>
            <a:avLst/>
            <a:gdLst>
              <a:gd name="T0" fmla="*/ 0 w 35"/>
              <a:gd name="T1" fmla="*/ 0 h 26"/>
              <a:gd name="T2" fmla="*/ 0 w 35"/>
              <a:gd name="T3" fmla="*/ 0 h 26"/>
              <a:gd name="T4" fmla="*/ 35 w 35"/>
              <a:gd name="T5" fmla="*/ 26 h 26"/>
              <a:gd name="T6" fmla="*/ 33 w 35"/>
              <a:gd name="T7" fmla="*/ 26 h 26"/>
              <a:gd name="T8" fmla="*/ 0 w 35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6">
                <a:moveTo>
                  <a:pt x="0" y="0"/>
                </a:moveTo>
                <a:lnTo>
                  <a:pt x="0" y="0"/>
                </a:lnTo>
                <a:lnTo>
                  <a:pt x="35" y="26"/>
                </a:lnTo>
                <a:lnTo>
                  <a:pt x="33" y="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92" name="任意多边形 91"/>
          <p:cNvSpPr/>
          <p:nvPr>
            <p:custDataLst>
              <p:tags r:id="rId33"/>
            </p:custDataLst>
          </p:nvPr>
        </p:nvSpPr>
        <p:spPr bwMode="auto">
          <a:xfrm rot="607256">
            <a:off x="10421845" y="5125424"/>
            <a:ext cx="151769" cy="142571"/>
          </a:xfrm>
          <a:custGeom>
            <a:avLst/>
            <a:gdLst>
              <a:gd name="T0" fmla="*/ 8 w 28"/>
              <a:gd name="T1" fmla="*/ 0 h 26"/>
              <a:gd name="T2" fmla="*/ 3 w 28"/>
              <a:gd name="T3" fmla="*/ 7 h 26"/>
              <a:gd name="T4" fmla="*/ 0 w 28"/>
              <a:gd name="T5" fmla="*/ 11 h 26"/>
              <a:gd name="T6" fmla="*/ 20 w 28"/>
              <a:gd name="T7" fmla="*/ 26 h 26"/>
              <a:gd name="T8" fmla="*/ 28 w 28"/>
              <a:gd name="T9" fmla="*/ 14 h 26"/>
              <a:gd name="T10" fmla="*/ 13 w 28"/>
              <a:gd name="T11" fmla="*/ 3 h 26"/>
              <a:gd name="T12" fmla="*/ 8 w 28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6">
                <a:moveTo>
                  <a:pt x="8" y="0"/>
                </a:moveTo>
                <a:cubicBezTo>
                  <a:pt x="6" y="2"/>
                  <a:pt x="5" y="5"/>
                  <a:pt x="3" y="7"/>
                </a:cubicBezTo>
                <a:cubicBezTo>
                  <a:pt x="2" y="8"/>
                  <a:pt x="1" y="9"/>
                  <a:pt x="0" y="11"/>
                </a:cubicBezTo>
                <a:cubicBezTo>
                  <a:pt x="20" y="26"/>
                  <a:pt x="20" y="26"/>
                  <a:pt x="20" y="26"/>
                </a:cubicBezTo>
                <a:cubicBezTo>
                  <a:pt x="28" y="14"/>
                  <a:pt x="28" y="14"/>
                  <a:pt x="28" y="14"/>
                </a:cubicBezTo>
                <a:cubicBezTo>
                  <a:pt x="13" y="3"/>
                  <a:pt x="13" y="3"/>
                  <a:pt x="13" y="3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93" name="任意多边形 92"/>
          <p:cNvSpPr/>
          <p:nvPr>
            <p:custDataLst>
              <p:tags r:id="rId34"/>
            </p:custDataLst>
          </p:nvPr>
        </p:nvSpPr>
        <p:spPr bwMode="auto">
          <a:xfrm rot="607256">
            <a:off x="10471090" y="5129377"/>
            <a:ext cx="103478" cy="75884"/>
          </a:xfrm>
          <a:custGeom>
            <a:avLst/>
            <a:gdLst>
              <a:gd name="T0" fmla="*/ 0 w 19"/>
              <a:gd name="T1" fmla="*/ 0 h 14"/>
              <a:gd name="T2" fmla="*/ 0 w 19"/>
              <a:gd name="T3" fmla="*/ 0 h 14"/>
              <a:gd name="T4" fmla="*/ 19 w 19"/>
              <a:gd name="T5" fmla="*/ 14 h 14"/>
              <a:gd name="T6" fmla="*/ 0 w 19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9" y="14"/>
                  <a:pt x="19" y="14"/>
                  <a:pt x="19" y="1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33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94" name="任意多边形 93"/>
          <p:cNvSpPr/>
          <p:nvPr>
            <p:custDataLst>
              <p:tags r:id="rId35"/>
            </p:custDataLst>
          </p:nvPr>
        </p:nvSpPr>
        <p:spPr bwMode="auto">
          <a:xfrm rot="607256">
            <a:off x="10447749" y="5118147"/>
            <a:ext cx="27594" cy="39092"/>
          </a:xfrm>
          <a:custGeom>
            <a:avLst/>
            <a:gdLst>
              <a:gd name="T0" fmla="*/ 5 w 5"/>
              <a:gd name="T1" fmla="*/ 0 h 7"/>
              <a:gd name="T2" fmla="*/ 0 w 5"/>
              <a:gd name="T3" fmla="*/ 7 h 7"/>
              <a:gd name="T4" fmla="*/ 5 w 5"/>
              <a:gd name="T5" fmla="*/ 0 h 7"/>
              <a:gd name="T6" fmla="*/ 5 w 5"/>
              <a:gd name="T7" fmla="*/ 0 h 7"/>
              <a:gd name="T8" fmla="*/ 5 w 5"/>
              <a:gd name="T9" fmla="*/ 0 h 7"/>
              <a:gd name="T10" fmla="*/ 5 w 5"/>
              <a:gd name="T11" fmla="*/ 0 h 7"/>
              <a:gd name="T12" fmla="*/ 5 w 5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7">
                <a:moveTo>
                  <a:pt x="5" y="0"/>
                </a:moveTo>
                <a:cubicBezTo>
                  <a:pt x="3" y="2"/>
                  <a:pt x="2" y="5"/>
                  <a:pt x="0" y="7"/>
                </a:cubicBezTo>
                <a:cubicBezTo>
                  <a:pt x="2" y="5"/>
                  <a:pt x="3" y="2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33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95" name="任意多边形 94"/>
          <p:cNvSpPr/>
          <p:nvPr>
            <p:custDataLst>
              <p:tags r:id="rId36"/>
            </p:custDataLst>
          </p:nvPr>
        </p:nvSpPr>
        <p:spPr bwMode="auto">
          <a:xfrm rot="607256">
            <a:off x="11207380" y="4026871"/>
            <a:ext cx="287440" cy="878417"/>
          </a:xfrm>
          <a:custGeom>
            <a:avLst/>
            <a:gdLst>
              <a:gd name="T0" fmla="*/ 0 w 53"/>
              <a:gd name="T1" fmla="*/ 161 h 161"/>
              <a:gd name="T2" fmla="*/ 0 w 53"/>
              <a:gd name="T3" fmla="*/ 161 h 161"/>
              <a:gd name="T4" fmla="*/ 0 w 53"/>
              <a:gd name="T5" fmla="*/ 161 h 161"/>
              <a:gd name="T6" fmla="*/ 0 w 53"/>
              <a:gd name="T7" fmla="*/ 160 h 161"/>
              <a:gd name="T8" fmla="*/ 0 w 53"/>
              <a:gd name="T9" fmla="*/ 160 h 161"/>
              <a:gd name="T10" fmla="*/ 0 w 53"/>
              <a:gd name="T11" fmla="*/ 160 h 161"/>
              <a:gd name="T12" fmla="*/ 0 w 53"/>
              <a:gd name="T13" fmla="*/ 160 h 161"/>
              <a:gd name="T14" fmla="*/ 0 w 53"/>
              <a:gd name="T15" fmla="*/ 160 h 161"/>
              <a:gd name="T16" fmla="*/ 0 w 53"/>
              <a:gd name="T17" fmla="*/ 160 h 161"/>
              <a:gd name="T18" fmla="*/ 0 w 53"/>
              <a:gd name="T19" fmla="*/ 160 h 161"/>
              <a:gd name="T20" fmla="*/ 0 w 53"/>
              <a:gd name="T21" fmla="*/ 160 h 161"/>
              <a:gd name="T22" fmla="*/ 0 w 53"/>
              <a:gd name="T23" fmla="*/ 160 h 161"/>
              <a:gd name="T24" fmla="*/ 0 w 53"/>
              <a:gd name="T25" fmla="*/ 160 h 161"/>
              <a:gd name="T26" fmla="*/ 0 w 53"/>
              <a:gd name="T27" fmla="*/ 160 h 161"/>
              <a:gd name="T28" fmla="*/ 0 w 53"/>
              <a:gd name="T29" fmla="*/ 160 h 161"/>
              <a:gd name="T30" fmla="*/ 1 w 53"/>
              <a:gd name="T31" fmla="*/ 159 h 161"/>
              <a:gd name="T32" fmla="*/ 1 w 53"/>
              <a:gd name="T33" fmla="*/ 159 h 161"/>
              <a:gd name="T34" fmla="*/ 1 w 53"/>
              <a:gd name="T35" fmla="*/ 159 h 161"/>
              <a:gd name="T36" fmla="*/ 7 w 53"/>
              <a:gd name="T37" fmla="*/ 150 h 161"/>
              <a:gd name="T38" fmla="*/ 7 w 53"/>
              <a:gd name="T39" fmla="*/ 150 h 161"/>
              <a:gd name="T40" fmla="*/ 7 w 53"/>
              <a:gd name="T41" fmla="*/ 150 h 161"/>
              <a:gd name="T42" fmla="*/ 7 w 53"/>
              <a:gd name="T43" fmla="*/ 149 h 161"/>
              <a:gd name="T44" fmla="*/ 7 w 53"/>
              <a:gd name="T45" fmla="*/ 149 h 161"/>
              <a:gd name="T46" fmla="*/ 7 w 53"/>
              <a:gd name="T47" fmla="*/ 149 h 161"/>
              <a:gd name="T48" fmla="*/ 8 w 53"/>
              <a:gd name="T49" fmla="*/ 149 h 161"/>
              <a:gd name="T50" fmla="*/ 8 w 53"/>
              <a:gd name="T51" fmla="*/ 149 h 161"/>
              <a:gd name="T52" fmla="*/ 8 w 53"/>
              <a:gd name="T53" fmla="*/ 149 h 161"/>
              <a:gd name="T54" fmla="*/ 8 w 53"/>
              <a:gd name="T55" fmla="*/ 149 h 161"/>
              <a:gd name="T56" fmla="*/ 8 w 53"/>
              <a:gd name="T57" fmla="*/ 149 h 161"/>
              <a:gd name="T58" fmla="*/ 8 w 53"/>
              <a:gd name="T59" fmla="*/ 149 h 161"/>
              <a:gd name="T60" fmla="*/ 8 w 53"/>
              <a:gd name="T61" fmla="*/ 149 h 161"/>
              <a:gd name="T62" fmla="*/ 8 w 53"/>
              <a:gd name="T63" fmla="*/ 149 h 161"/>
              <a:gd name="T64" fmla="*/ 8 w 53"/>
              <a:gd name="T65" fmla="*/ 149 h 161"/>
              <a:gd name="T66" fmla="*/ 8 w 53"/>
              <a:gd name="T67" fmla="*/ 148 h 161"/>
              <a:gd name="T68" fmla="*/ 8 w 53"/>
              <a:gd name="T69" fmla="*/ 148 h 161"/>
              <a:gd name="T70" fmla="*/ 8 w 53"/>
              <a:gd name="T71" fmla="*/ 148 h 161"/>
              <a:gd name="T72" fmla="*/ 53 w 53"/>
              <a:gd name="T73" fmla="*/ 0 h 161"/>
              <a:gd name="T74" fmla="*/ 8 w 53"/>
              <a:gd name="T75" fmla="*/ 148 h 161"/>
              <a:gd name="T76" fmla="*/ 53 w 53"/>
              <a:gd name="T7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161">
                <a:moveTo>
                  <a:pt x="0" y="161"/>
                </a:move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moveTo>
                  <a:pt x="0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moveTo>
                  <a:pt x="0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moveTo>
                  <a:pt x="0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moveTo>
                  <a:pt x="0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moveTo>
                  <a:pt x="1" y="159"/>
                </a:moveTo>
                <a:cubicBezTo>
                  <a:pt x="1" y="159"/>
                  <a:pt x="1" y="159"/>
                  <a:pt x="1" y="159"/>
                </a:cubicBezTo>
                <a:cubicBezTo>
                  <a:pt x="1" y="159"/>
                  <a:pt x="1" y="159"/>
                  <a:pt x="1" y="159"/>
                </a:cubicBezTo>
                <a:moveTo>
                  <a:pt x="7" y="150"/>
                </a:moveTo>
                <a:cubicBezTo>
                  <a:pt x="7" y="150"/>
                  <a:pt x="7" y="150"/>
                  <a:pt x="7" y="150"/>
                </a:cubicBezTo>
                <a:cubicBezTo>
                  <a:pt x="7" y="150"/>
                  <a:pt x="7" y="150"/>
                  <a:pt x="7" y="150"/>
                </a:cubicBezTo>
                <a:moveTo>
                  <a:pt x="7" y="149"/>
                </a:moveTo>
                <a:cubicBezTo>
                  <a:pt x="7" y="149"/>
                  <a:pt x="7" y="149"/>
                  <a:pt x="7" y="149"/>
                </a:cubicBezTo>
                <a:cubicBezTo>
                  <a:pt x="7" y="149"/>
                  <a:pt x="7" y="149"/>
                  <a:pt x="7" y="149"/>
                </a:cubicBezTo>
                <a:moveTo>
                  <a:pt x="8" y="149"/>
                </a:moveTo>
                <a:cubicBezTo>
                  <a:pt x="8" y="149"/>
                  <a:pt x="8" y="149"/>
                  <a:pt x="8" y="149"/>
                </a:cubicBezTo>
                <a:cubicBezTo>
                  <a:pt x="8" y="149"/>
                  <a:pt x="8" y="149"/>
                  <a:pt x="8" y="149"/>
                </a:cubicBezTo>
                <a:moveTo>
                  <a:pt x="8" y="149"/>
                </a:moveTo>
                <a:cubicBezTo>
                  <a:pt x="8" y="149"/>
                  <a:pt x="8" y="149"/>
                  <a:pt x="8" y="149"/>
                </a:cubicBezTo>
                <a:cubicBezTo>
                  <a:pt x="8" y="149"/>
                  <a:pt x="8" y="149"/>
                  <a:pt x="8" y="149"/>
                </a:cubicBezTo>
                <a:moveTo>
                  <a:pt x="8" y="149"/>
                </a:moveTo>
                <a:cubicBezTo>
                  <a:pt x="8" y="149"/>
                  <a:pt x="8" y="149"/>
                  <a:pt x="8" y="149"/>
                </a:cubicBezTo>
                <a:cubicBezTo>
                  <a:pt x="8" y="149"/>
                  <a:pt x="8" y="149"/>
                  <a:pt x="8" y="149"/>
                </a:cubicBezTo>
                <a:moveTo>
                  <a:pt x="8" y="148"/>
                </a:moveTo>
                <a:cubicBezTo>
                  <a:pt x="8" y="148"/>
                  <a:pt x="8" y="148"/>
                  <a:pt x="8" y="148"/>
                </a:cubicBezTo>
                <a:cubicBezTo>
                  <a:pt x="8" y="148"/>
                  <a:pt x="8" y="148"/>
                  <a:pt x="8" y="148"/>
                </a:cubicBezTo>
                <a:moveTo>
                  <a:pt x="53" y="0"/>
                </a:moveTo>
                <a:cubicBezTo>
                  <a:pt x="52" y="21"/>
                  <a:pt x="46" y="89"/>
                  <a:pt x="8" y="148"/>
                </a:cubicBezTo>
                <a:cubicBezTo>
                  <a:pt x="46" y="89"/>
                  <a:pt x="52" y="21"/>
                  <a:pt x="53" y="0"/>
                </a:cubicBezTo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96" name="任意多边形 95"/>
          <p:cNvSpPr/>
          <p:nvPr>
            <p:custDataLst>
              <p:tags r:id="rId37"/>
            </p:custDataLst>
          </p:nvPr>
        </p:nvSpPr>
        <p:spPr bwMode="auto">
          <a:xfrm rot="607256">
            <a:off x="10626654" y="3954751"/>
            <a:ext cx="839326" cy="1296931"/>
          </a:xfrm>
          <a:custGeom>
            <a:avLst/>
            <a:gdLst>
              <a:gd name="T0" fmla="*/ 154 w 154"/>
              <a:gd name="T1" fmla="*/ 9 h 238"/>
              <a:gd name="T2" fmla="*/ 154 w 154"/>
              <a:gd name="T3" fmla="*/ 9 h 238"/>
              <a:gd name="T4" fmla="*/ 152 w 154"/>
              <a:gd name="T5" fmla="*/ 27 h 238"/>
              <a:gd name="T6" fmla="*/ 152 w 154"/>
              <a:gd name="T7" fmla="*/ 27 h 238"/>
              <a:gd name="T8" fmla="*/ 152 w 154"/>
              <a:gd name="T9" fmla="*/ 27 h 238"/>
              <a:gd name="T10" fmla="*/ 152 w 154"/>
              <a:gd name="T11" fmla="*/ 28 h 238"/>
              <a:gd name="T12" fmla="*/ 143 w 154"/>
              <a:gd name="T13" fmla="*/ 74 h 238"/>
              <a:gd name="T14" fmla="*/ 143 w 154"/>
              <a:gd name="T15" fmla="*/ 74 h 238"/>
              <a:gd name="T16" fmla="*/ 143 w 154"/>
              <a:gd name="T17" fmla="*/ 74 h 238"/>
              <a:gd name="T18" fmla="*/ 143 w 154"/>
              <a:gd name="T19" fmla="*/ 75 h 238"/>
              <a:gd name="T20" fmla="*/ 95 w 154"/>
              <a:gd name="T21" fmla="*/ 77 h 238"/>
              <a:gd name="T22" fmla="*/ 106 w 154"/>
              <a:gd name="T23" fmla="*/ 98 h 238"/>
              <a:gd name="T24" fmla="*/ 101 w 154"/>
              <a:gd name="T25" fmla="*/ 114 h 238"/>
              <a:gd name="T26" fmla="*/ 101 w 154"/>
              <a:gd name="T27" fmla="*/ 114 h 238"/>
              <a:gd name="T28" fmla="*/ 80 w 154"/>
              <a:gd name="T29" fmla="*/ 125 h 238"/>
              <a:gd name="T30" fmla="*/ 80 w 154"/>
              <a:gd name="T31" fmla="*/ 125 h 238"/>
              <a:gd name="T32" fmla="*/ 65 w 154"/>
              <a:gd name="T33" fmla="*/ 120 h 238"/>
              <a:gd name="T34" fmla="*/ 65 w 154"/>
              <a:gd name="T35" fmla="*/ 120 h 238"/>
              <a:gd name="T36" fmla="*/ 30 w 154"/>
              <a:gd name="T37" fmla="*/ 167 h 238"/>
              <a:gd name="T38" fmla="*/ 30 w 154"/>
              <a:gd name="T39" fmla="*/ 167 h 238"/>
              <a:gd name="T40" fmla="*/ 30 w 154"/>
              <a:gd name="T41" fmla="*/ 167 h 238"/>
              <a:gd name="T42" fmla="*/ 30 w 154"/>
              <a:gd name="T43" fmla="*/ 167 h 238"/>
              <a:gd name="T44" fmla="*/ 30 w 154"/>
              <a:gd name="T45" fmla="*/ 167 h 238"/>
              <a:gd name="T46" fmla="*/ 30 w 154"/>
              <a:gd name="T47" fmla="*/ 167 h 238"/>
              <a:gd name="T48" fmla="*/ 30 w 154"/>
              <a:gd name="T49" fmla="*/ 167 h 238"/>
              <a:gd name="T50" fmla="*/ 30 w 154"/>
              <a:gd name="T51" fmla="*/ 167 h 238"/>
              <a:gd name="T52" fmla="*/ 30 w 154"/>
              <a:gd name="T53" fmla="*/ 167 h 238"/>
              <a:gd name="T54" fmla="*/ 30 w 154"/>
              <a:gd name="T55" fmla="*/ 167 h 238"/>
              <a:gd name="T56" fmla="*/ 30 w 154"/>
              <a:gd name="T57" fmla="*/ 167 h 238"/>
              <a:gd name="T58" fmla="*/ 30 w 154"/>
              <a:gd name="T59" fmla="*/ 167 h 238"/>
              <a:gd name="T60" fmla="*/ 30 w 154"/>
              <a:gd name="T61" fmla="*/ 167 h 238"/>
              <a:gd name="T62" fmla="*/ 30 w 154"/>
              <a:gd name="T63" fmla="*/ 167 h 238"/>
              <a:gd name="T64" fmla="*/ 20 w 154"/>
              <a:gd name="T65" fmla="*/ 189 h 238"/>
              <a:gd name="T66" fmla="*/ 20 w 154"/>
              <a:gd name="T67" fmla="*/ 189 h 238"/>
              <a:gd name="T68" fmla="*/ 20 w 154"/>
              <a:gd name="T69" fmla="*/ 190 h 238"/>
              <a:gd name="T70" fmla="*/ 9 w 154"/>
              <a:gd name="T71" fmla="*/ 206 h 238"/>
              <a:gd name="T72" fmla="*/ 9 w 154"/>
              <a:gd name="T73" fmla="*/ 206 h 238"/>
              <a:gd name="T74" fmla="*/ 9 w 154"/>
              <a:gd name="T75" fmla="*/ 206 h 238"/>
              <a:gd name="T76" fmla="*/ 25 w 154"/>
              <a:gd name="T77" fmla="*/ 238 h 238"/>
              <a:gd name="T78" fmla="*/ 64 w 154"/>
              <a:gd name="T79" fmla="*/ 208 h 238"/>
              <a:gd name="T80" fmla="*/ 101 w 154"/>
              <a:gd name="T81" fmla="*/ 165 h 238"/>
              <a:gd name="T82" fmla="*/ 101 w 154"/>
              <a:gd name="T83" fmla="*/ 164 h 238"/>
              <a:gd name="T84" fmla="*/ 101 w 154"/>
              <a:gd name="T85" fmla="*/ 164 h 238"/>
              <a:gd name="T86" fmla="*/ 101 w 154"/>
              <a:gd name="T87" fmla="*/ 164 h 238"/>
              <a:gd name="T88" fmla="*/ 101 w 154"/>
              <a:gd name="T89" fmla="*/ 164 h 238"/>
              <a:gd name="T90" fmla="*/ 102 w 154"/>
              <a:gd name="T91" fmla="*/ 163 h 238"/>
              <a:gd name="T92" fmla="*/ 108 w 154"/>
              <a:gd name="T93" fmla="*/ 154 h 238"/>
              <a:gd name="T94" fmla="*/ 108 w 154"/>
              <a:gd name="T95" fmla="*/ 153 h 238"/>
              <a:gd name="T96" fmla="*/ 109 w 154"/>
              <a:gd name="T97" fmla="*/ 153 h 238"/>
              <a:gd name="T98" fmla="*/ 109 w 154"/>
              <a:gd name="T99" fmla="*/ 153 h 238"/>
              <a:gd name="T100" fmla="*/ 109 w 154"/>
              <a:gd name="T101" fmla="*/ 153 h 238"/>
              <a:gd name="T102" fmla="*/ 109 w 154"/>
              <a:gd name="T103" fmla="*/ 152 h 238"/>
              <a:gd name="T104" fmla="*/ 109 w 154"/>
              <a:gd name="T105" fmla="*/ 152 h 238"/>
              <a:gd name="T106" fmla="*/ 154 w 154"/>
              <a:gd name="T107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238">
                <a:moveTo>
                  <a:pt x="154" y="0"/>
                </a:moveTo>
                <a:cubicBezTo>
                  <a:pt x="154" y="2"/>
                  <a:pt x="154" y="5"/>
                  <a:pt x="154" y="9"/>
                </a:cubicBezTo>
                <a:cubicBezTo>
                  <a:pt x="154" y="9"/>
                  <a:pt x="154" y="9"/>
                  <a:pt x="154" y="9"/>
                </a:cubicBezTo>
                <a:cubicBezTo>
                  <a:pt x="154" y="9"/>
                  <a:pt x="154" y="9"/>
                  <a:pt x="154" y="9"/>
                </a:cubicBezTo>
                <a:cubicBezTo>
                  <a:pt x="153" y="14"/>
                  <a:pt x="153" y="20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8"/>
                  <a:pt x="152" y="28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50" y="40"/>
                  <a:pt x="148" y="56"/>
                  <a:pt x="143" y="74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3" y="74"/>
                  <a:pt x="143" y="74"/>
                  <a:pt x="143" y="75"/>
                </a:cubicBezTo>
                <a:cubicBezTo>
                  <a:pt x="143" y="75"/>
                  <a:pt x="143" y="75"/>
                  <a:pt x="143" y="75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95" y="77"/>
                  <a:pt x="95" y="77"/>
                  <a:pt x="95" y="77"/>
                </a:cubicBezTo>
                <a:cubicBezTo>
                  <a:pt x="102" y="82"/>
                  <a:pt x="106" y="9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104"/>
                  <a:pt x="105" y="109"/>
                  <a:pt x="101" y="114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96" y="121"/>
                  <a:pt x="88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75" y="125"/>
                  <a:pt x="69" y="123"/>
                  <a:pt x="65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1" y="169"/>
                  <a:pt x="27" y="177"/>
                  <a:pt x="20" y="189"/>
                </a:cubicBezTo>
                <a:cubicBezTo>
                  <a:pt x="20" y="189"/>
                  <a:pt x="20" y="189"/>
                  <a:pt x="20" y="189"/>
                </a:cubicBezTo>
                <a:cubicBezTo>
                  <a:pt x="20" y="189"/>
                  <a:pt x="20" y="189"/>
                  <a:pt x="20" y="189"/>
                </a:cubicBezTo>
                <a:cubicBezTo>
                  <a:pt x="20" y="189"/>
                  <a:pt x="20" y="189"/>
                  <a:pt x="20" y="189"/>
                </a:cubicBezTo>
                <a:cubicBezTo>
                  <a:pt x="20" y="189"/>
                  <a:pt x="20" y="189"/>
                  <a:pt x="20" y="189"/>
                </a:cubicBezTo>
                <a:cubicBezTo>
                  <a:pt x="20" y="189"/>
                  <a:pt x="20" y="190"/>
                  <a:pt x="20" y="190"/>
                </a:cubicBezTo>
                <a:cubicBezTo>
                  <a:pt x="20" y="190"/>
                  <a:pt x="20" y="190"/>
                  <a:pt x="20" y="190"/>
                </a:cubicBezTo>
                <a:cubicBezTo>
                  <a:pt x="17" y="195"/>
                  <a:pt x="13" y="200"/>
                  <a:pt x="9" y="206"/>
                </a:cubicBezTo>
                <a:cubicBezTo>
                  <a:pt x="9" y="206"/>
                  <a:pt x="9" y="206"/>
                  <a:pt x="9" y="206"/>
                </a:cubicBezTo>
                <a:cubicBezTo>
                  <a:pt x="9" y="206"/>
                  <a:pt x="9" y="206"/>
                  <a:pt x="9" y="206"/>
                </a:cubicBezTo>
                <a:cubicBezTo>
                  <a:pt x="9" y="206"/>
                  <a:pt x="9" y="206"/>
                  <a:pt x="9" y="206"/>
                </a:cubicBezTo>
                <a:cubicBezTo>
                  <a:pt x="9" y="206"/>
                  <a:pt x="9" y="206"/>
                  <a:pt x="9" y="206"/>
                </a:cubicBezTo>
                <a:cubicBezTo>
                  <a:pt x="6" y="210"/>
                  <a:pt x="3" y="215"/>
                  <a:pt x="0" y="219"/>
                </a:cubicBezTo>
                <a:cubicBezTo>
                  <a:pt x="25" y="238"/>
                  <a:pt x="25" y="238"/>
                  <a:pt x="25" y="238"/>
                </a:cubicBezTo>
                <a:cubicBezTo>
                  <a:pt x="26" y="237"/>
                  <a:pt x="28" y="236"/>
                  <a:pt x="29" y="235"/>
                </a:cubicBezTo>
                <a:cubicBezTo>
                  <a:pt x="41" y="228"/>
                  <a:pt x="52" y="219"/>
                  <a:pt x="64" y="208"/>
                </a:cubicBezTo>
                <a:cubicBezTo>
                  <a:pt x="75" y="197"/>
                  <a:pt x="87" y="183"/>
                  <a:pt x="101" y="165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101" y="165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3"/>
                  <a:pt x="101" y="163"/>
                  <a:pt x="102" y="163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104" y="160"/>
                  <a:pt x="106" y="157"/>
                  <a:pt x="108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8" y="153"/>
                  <a:pt x="108" y="153"/>
                  <a:pt x="108" y="153"/>
                </a:cubicBezTo>
                <a:cubicBezTo>
                  <a:pt x="108" y="153"/>
                  <a:pt x="108" y="153"/>
                  <a:pt x="108" y="153"/>
                </a:cubicBezTo>
                <a:cubicBezTo>
                  <a:pt x="108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2"/>
                  <a:pt x="109" y="152"/>
                </a:cubicBezTo>
                <a:cubicBezTo>
                  <a:pt x="109" y="152"/>
                  <a:pt x="109" y="152"/>
                  <a:pt x="109" y="152"/>
                </a:cubicBezTo>
                <a:cubicBezTo>
                  <a:pt x="109" y="152"/>
                  <a:pt x="109" y="152"/>
                  <a:pt x="109" y="152"/>
                </a:cubicBezTo>
                <a:cubicBezTo>
                  <a:pt x="147" y="93"/>
                  <a:pt x="153" y="25"/>
                  <a:pt x="154" y="4"/>
                </a:cubicBezTo>
                <a:cubicBezTo>
                  <a:pt x="154" y="2"/>
                  <a:pt x="154" y="1"/>
                  <a:pt x="154" y="0"/>
                </a:cubicBezTo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97" name="任意多边形 96"/>
          <p:cNvSpPr/>
          <p:nvPr>
            <p:custDataLst>
              <p:tags r:id="rId38"/>
            </p:custDataLst>
          </p:nvPr>
        </p:nvSpPr>
        <p:spPr bwMode="auto">
          <a:xfrm rot="607256">
            <a:off x="10617456" y="4804681"/>
            <a:ext cx="112677" cy="211557"/>
          </a:xfrm>
          <a:custGeom>
            <a:avLst/>
            <a:gdLst>
              <a:gd name="T0" fmla="*/ 0 w 21"/>
              <a:gd name="T1" fmla="*/ 39 h 39"/>
              <a:gd name="T2" fmla="*/ 0 w 21"/>
              <a:gd name="T3" fmla="*/ 39 h 39"/>
              <a:gd name="T4" fmla="*/ 0 w 21"/>
              <a:gd name="T5" fmla="*/ 39 h 39"/>
              <a:gd name="T6" fmla="*/ 0 w 21"/>
              <a:gd name="T7" fmla="*/ 39 h 39"/>
              <a:gd name="T8" fmla="*/ 0 w 21"/>
              <a:gd name="T9" fmla="*/ 39 h 39"/>
              <a:gd name="T10" fmla="*/ 0 w 21"/>
              <a:gd name="T11" fmla="*/ 39 h 39"/>
              <a:gd name="T12" fmla="*/ 11 w 21"/>
              <a:gd name="T13" fmla="*/ 23 h 39"/>
              <a:gd name="T14" fmla="*/ 0 w 21"/>
              <a:gd name="T15" fmla="*/ 39 h 39"/>
              <a:gd name="T16" fmla="*/ 11 w 21"/>
              <a:gd name="T17" fmla="*/ 23 h 39"/>
              <a:gd name="T18" fmla="*/ 11 w 21"/>
              <a:gd name="T19" fmla="*/ 22 h 39"/>
              <a:gd name="T20" fmla="*/ 11 w 21"/>
              <a:gd name="T21" fmla="*/ 23 h 39"/>
              <a:gd name="T22" fmla="*/ 11 w 21"/>
              <a:gd name="T23" fmla="*/ 22 h 39"/>
              <a:gd name="T24" fmla="*/ 11 w 21"/>
              <a:gd name="T25" fmla="*/ 22 h 39"/>
              <a:gd name="T26" fmla="*/ 11 w 21"/>
              <a:gd name="T27" fmla="*/ 22 h 39"/>
              <a:gd name="T28" fmla="*/ 11 w 21"/>
              <a:gd name="T29" fmla="*/ 22 h 39"/>
              <a:gd name="T30" fmla="*/ 11 w 21"/>
              <a:gd name="T31" fmla="*/ 22 h 39"/>
              <a:gd name="T32" fmla="*/ 11 w 21"/>
              <a:gd name="T33" fmla="*/ 22 h 39"/>
              <a:gd name="T34" fmla="*/ 11 w 21"/>
              <a:gd name="T35" fmla="*/ 22 h 39"/>
              <a:gd name="T36" fmla="*/ 21 w 21"/>
              <a:gd name="T37" fmla="*/ 0 h 39"/>
              <a:gd name="T38" fmla="*/ 21 w 21"/>
              <a:gd name="T39" fmla="*/ 0 h 39"/>
              <a:gd name="T40" fmla="*/ 21 w 21"/>
              <a:gd name="T41" fmla="*/ 0 h 39"/>
              <a:gd name="T42" fmla="*/ 21 w 21"/>
              <a:gd name="T43" fmla="*/ 0 h 39"/>
              <a:gd name="T44" fmla="*/ 21 w 21"/>
              <a:gd name="T45" fmla="*/ 0 h 39"/>
              <a:gd name="T46" fmla="*/ 21 w 21"/>
              <a:gd name="T47" fmla="*/ 0 h 39"/>
              <a:gd name="T48" fmla="*/ 21 w 21"/>
              <a:gd name="T49" fmla="*/ 0 h 39"/>
              <a:gd name="T50" fmla="*/ 21 w 21"/>
              <a:gd name="T51" fmla="*/ 0 h 39"/>
              <a:gd name="T52" fmla="*/ 21 w 21"/>
              <a:gd name="T53" fmla="*/ 0 h 39"/>
              <a:gd name="T54" fmla="*/ 21 w 21"/>
              <a:gd name="T55" fmla="*/ 0 h 39"/>
              <a:gd name="T56" fmla="*/ 21 w 21"/>
              <a:gd name="T57" fmla="*/ 0 h 39"/>
              <a:gd name="T58" fmla="*/ 21 w 21"/>
              <a:gd name="T59" fmla="*/ 0 h 39"/>
              <a:gd name="T60" fmla="*/ 21 w 21"/>
              <a:gd name="T61" fmla="*/ 0 h 39"/>
              <a:gd name="T62" fmla="*/ 21 w 21"/>
              <a:gd name="T63" fmla="*/ 0 h 39"/>
              <a:gd name="T64" fmla="*/ 21 w 21"/>
              <a:gd name="T65" fmla="*/ 0 h 39"/>
              <a:gd name="T66" fmla="*/ 21 w 21"/>
              <a:gd name="T67" fmla="*/ 0 h 39"/>
              <a:gd name="T68" fmla="*/ 21 w 21"/>
              <a:gd name="T69" fmla="*/ 0 h 39"/>
              <a:gd name="T70" fmla="*/ 21 w 21"/>
              <a:gd name="T71" fmla="*/ 0 h 39"/>
              <a:gd name="T72" fmla="*/ 21 w 21"/>
              <a:gd name="T73" fmla="*/ 0 h 39"/>
              <a:gd name="T74" fmla="*/ 21 w 21"/>
              <a:gd name="T75" fmla="*/ 0 h 39"/>
              <a:gd name="T76" fmla="*/ 21 w 21"/>
              <a:gd name="T77" fmla="*/ 0 h 39"/>
              <a:gd name="T78" fmla="*/ 21 w 21"/>
              <a:gd name="T79" fmla="*/ 0 h 39"/>
              <a:gd name="T80" fmla="*/ 21 w 21"/>
              <a:gd name="T81" fmla="*/ 0 h 39"/>
              <a:gd name="T82" fmla="*/ 21 w 21"/>
              <a:gd name="T83" fmla="*/ 0 h 39"/>
              <a:gd name="T84" fmla="*/ 21 w 21"/>
              <a:gd name="T85" fmla="*/ 0 h 39"/>
              <a:gd name="T86" fmla="*/ 21 w 21"/>
              <a:gd name="T87" fmla="*/ 0 h 39"/>
              <a:gd name="T88" fmla="*/ 21 w 21"/>
              <a:gd name="T89" fmla="*/ 0 h 39"/>
              <a:gd name="T90" fmla="*/ 21 w 21"/>
              <a:gd name="T91" fmla="*/ 0 h 39"/>
              <a:gd name="T92" fmla="*/ 21 w 21"/>
              <a:gd name="T93" fmla="*/ 0 h 39"/>
              <a:gd name="T94" fmla="*/ 21 w 21"/>
              <a:gd name="T95" fmla="*/ 0 h 39"/>
              <a:gd name="T96" fmla="*/ 21 w 21"/>
              <a:gd name="T97" fmla="*/ 0 h 39"/>
              <a:gd name="T98" fmla="*/ 21 w 21"/>
              <a:gd name="T99" fmla="*/ 0 h 39"/>
              <a:gd name="T100" fmla="*/ 21 w 21"/>
              <a:gd name="T101" fmla="*/ 0 h 39"/>
              <a:gd name="T102" fmla="*/ 21 w 21"/>
              <a:gd name="T103" fmla="*/ 0 h 39"/>
              <a:gd name="T104" fmla="*/ 21 w 21"/>
              <a:gd name="T105" fmla="*/ 0 h 39"/>
              <a:gd name="T106" fmla="*/ 21 w 21"/>
              <a:gd name="T107" fmla="*/ 0 h 39"/>
              <a:gd name="T108" fmla="*/ 21 w 21"/>
              <a:gd name="T109" fmla="*/ 0 h 39"/>
              <a:gd name="T110" fmla="*/ 21 w 21"/>
              <a:gd name="T111" fmla="*/ 0 h 39"/>
              <a:gd name="T112" fmla="*/ 21 w 21"/>
              <a:gd name="T11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" h="39"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11" y="23"/>
                </a:moveTo>
                <a:cubicBezTo>
                  <a:pt x="8" y="28"/>
                  <a:pt x="4" y="33"/>
                  <a:pt x="0" y="39"/>
                </a:cubicBezTo>
                <a:cubicBezTo>
                  <a:pt x="4" y="33"/>
                  <a:pt x="8" y="28"/>
                  <a:pt x="11" y="23"/>
                </a:cubicBezTo>
                <a:moveTo>
                  <a:pt x="11" y="22"/>
                </a:moveTo>
                <a:cubicBezTo>
                  <a:pt x="11" y="22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</a:path>
            </a:pathLst>
          </a:custGeom>
          <a:solidFill>
            <a:srgbClr val="005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47500" lnSpcReduction="20000"/>
          </a:bodyPr>
          <a:lstStyle/>
          <a:p>
            <a:pPr algn="ctr"/>
          </a:p>
        </p:txBody>
      </p:sp>
      <p:sp>
        <p:nvSpPr>
          <p:cNvPr id="98" name="任意多边形 97"/>
          <p:cNvSpPr/>
          <p:nvPr>
            <p:custDataLst>
              <p:tags r:id="rId39"/>
            </p:custDataLst>
          </p:nvPr>
        </p:nvSpPr>
        <p:spPr bwMode="auto">
          <a:xfrm rot="607256">
            <a:off x="10571571" y="5215178"/>
            <a:ext cx="689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CF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99" name="任意多边形 98"/>
          <p:cNvSpPr/>
          <p:nvPr>
            <p:custDataLst>
              <p:tags r:id="rId40"/>
            </p:custDataLst>
          </p:nvPr>
        </p:nvSpPr>
        <p:spPr bwMode="auto">
          <a:xfrm rot="607256">
            <a:off x="10572734" y="5202035"/>
            <a:ext cx="39092" cy="16096"/>
          </a:xfrm>
          <a:custGeom>
            <a:avLst/>
            <a:gdLst>
              <a:gd name="T0" fmla="*/ 7 w 7"/>
              <a:gd name="T1" fmla="*/ 0 h 3"/>
              <a:gd name="T2" fmla="*/ 0 w 7"/>
              <a:gd name="T3" fmla="*/ 3 h 3"/>
              <a:gd name="T4" fmla="*/ 0 w 7"/>
              <a:gd name="T5" fmla="*/ 3 h 3"/>
              <a:gd name="T6" fmla="*/ 1 w 7"/>
              <a:gd name="T7" fmla="*/ 3 h 3"/>
              <a:gd name="T8" fmla="*/ 7 w 7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">
                <a:moveTo>
                  <a:pt x="7" y="0"/>
                </a:moveTo>
                <a:cubicBezTo>
                  <a:pt x="5" y="1"/>
                  <a:pt x="2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3" y="2"/>
                  <a:pt x="5" y="1"/>
                  <a:pt x="7" y="0"/>
                </a:cubicBezTo>
              </a:path>
            </a:pathLst>
          </a:custGeom>
          <a:solidFill>
            <a:srgbClr val="006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0" name="任意多边形 99"/>
          <p:cNvSpPr/>
          <p:nvPr>
            <p:custDataLst>
              <p:tags r:id="rId41"/>
            </p:custDataLst>
          </p:nvPr>
        </p:nvSpPr>
        <p:spPr bwMode="auto">
          <a:xfrm rot="607256">
            <a:off x="10647807" y="5191449"/>
            <a:ext cx="6898" cy="4599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FCF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1" name="任意多边形 100"/>
          <p:cNvSpPr/>
          <p:nvPr>
            <p:custDataLst>
              <p:tags r:id="rId42"/>
            </p:custDataLst>
          </p:nvPr>
        </p:nvSpPr>
        <p:spPr bwMode="auto">
          <a:xfrm rot="607256">
            <a:off x="10642893" y="5195002"/>
            <a:ext cx="4599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EE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2" name="任意多边形 101"/>
          <p:cNvSpPr/>
          <p:nvPr>
            <p:custDataLst>
              <p:tags r:id="rId43"/>
            </p:custDataLst>
          </p:nvPr>
        </p:nvSpPr>
        <p:spPr bwMode="auto">
          <a:xfrm rot="607256">
            <a:off x="10614136" y="5192049"/>
            <a:ext cx="27594" cy="16096"/>
          </a:xfrm>
          <a:custGeom>
            <a:avLst/>
            <a:gdLst>
              <a:gd name="T0" fmla="*/ 5 w 5"/>
              <a:gd name="T1" fmla="*/ 0 h 3"/>
              <a:gd name="T2" fmla="*/ 0 w 5"/>
              <a:gd name="T3" fmla="*/ 3 h 3"/>
              <a:gd name="T4" fmla="*/ 5 w 5"/>
              <a:gd name="T5" fmla="*/ 0 h 3"/>
              <a:gd name="T6" fmla="*/ 5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0"/>
                </a:moveTo>
                <a:cubicBezTo>
                  <a:pt x="3" y="1"/>
                  <a:pt x="2" y="2"/>
                  <a:pt x="0" y="3"/>
                </a:cubicBezTo>
                <a:cubicBezTo>
                  <a:pt x="2" y="2"/>
                  <a:pt x="3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6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3" name="任意多边形 102"/>
          <p:cNvSpPr/>
          <p:nvPr>
            <p:custDataLst>
              <p:tags r:id="rId44"/>
            </p:custDataLst>
          </p:nvPr>
        </p:nvSpPr>
        <p:spPr bwMode="auto">
          <a:xfrm rot="607256">
            <a:off x="11317737" y="3999851"/>
            <a:ext cx="223054" cy="423112"/>
          </a:xfrm>
          <a:custGeom>
            <a:avLst/>
            <a:gdLst>
              <a:gd name="T0" fmla="*/ 30 w 41"/>
              <a:gd name="T1" fmla="*/ 77 h 78"/>
              <a:gd name="T2" fmla="*/ 30 w 41"/>
              <a:gd name="T3" fmla="*/ 77 h 78"/>
              <a:gd name="T4" fmla="*/ 30 w 41"/>
              <a:gd name="T5" fmla="*/ 77 h 78"/>
              <a:gd name="T6" fmla="*/ 30 w 41"/>
              <a:gd name="T7" fmla="*/ 77 h 78"/>
              <a:gd name="T8" fmla="*/ 30 w 41"/>
              <a:gd name="T9" fmla="*/ 77 h 78"/>
              <a:gd name="T10" fmla="*/ 30 w 41"/>
              <a:gd name="T11" fmla="*/ 77 h 78"/>
              <a:gd name="T12" fmla="*/ 0 w 41"/>
              <a:gd name="T13" fmla="*/ 56 h 78"/>
              <a:gd name="T14" fmla="*/ 0 w 41"/>
              <a:gd name="T15" fmla="*/ 56 h 78"/>
              <a:gd name="T16" fmla="*/ 30 w 41"/>
              <a:gd name="T17" fmla="*/ 78 h 78"/>
              <a:gd name="T18" fmla="*/ 0 w 41"/>
              <a:gd name="T19" fmla="*/ 56 h 78"/>
              <a:gd name="T20" fmla="*/ 39 w 41"/>
              <a:gd name="T21" fmla="*/ 31 h 78"/>
              <a:gd name="T22" fmla="*/ 30 w 41"/>
              <a:gd name="T23" fmla="*/ 77 h 78"/>
              <a:gd name="T24" fmla="*/ 39 w 41"/>
              <a:gd name="T25" fmla="*/ 31 h 78"/>
              <a:gd name="T26" fmla="*/ 39 w 41"/>
              <a:gd name="T27" fmla="*/ 30 h 78"/>
              <a:gd name="T28" fmla="*/ 39 w 41"/>
              <a:gd name="T29" fmla="*/ 31 h 78"/>
              <a:gd name="T30" fmla="*/ 39 w 41"/>
              <a:gd name="T31" fmla="*/ 30 h 78"/>
              <a:gd name="T32" fmla="*/ 39 w 41"/>
              <a:gd name="T33" fmla="*/ 30 h 78"/>
              <a:gd name="T34" fmla="*/ 39 w 41"/>
              <a:gd name="T35" fmla="*/ 30 h 78"/>
              <a:gd name="T36" fmla="*/ 39 w 41"/>
              <a:gd name="T37" fmla="*/ 30 h 78"/>
              <a:gd name="T38" fmla="*/ 39 w 41"/>
              <a:gd name="T39" fmla="*/ 30 h 78"/>
              <a:gd name="T40" fmla="*/ 39 w 41"/>
              <a:gd name="T41" fmla="*/ 30 h 78"/>
              <a:gd name="T42" fmla="*/ 39 w 41"/>
              <a:gd name="T43" fmla="*/ 30 h 78"/>
              <a:gd name="T44" fmla="*/ 39 w 41"/>
              <a:gd name="T45" fmla="*/ 30 h 78"/>
              <a:gd name="T46" fmla="*/ 39 w 41"/>
              <a:gd name="T47" fmla="*/ 30 h 78"/>
              <a:gd name="T48" fmla="*/ 39 w 41"/>
              <a:gd name="T49" fmla="*/ 30 h 78"/>
              <a:gd name="T50" fmla="*/ 41 w 41"/>
              <a:gd name="T51" fmla="*/ 12 h 78"/>
              <a:gd name="T52" fmla="*/ 41 w 41"/>
              <a:gd name="T53" fmla="*/ 12 h 78"/>
              <a:gd name="T54" fmla="*/ 41 w 41"/>
              <a:gd name="T55" fmla="*/ 12 h 78"/>
              <a:gd name="T56" fmla="*/ 41 w 41"/>
              <a:gd name="T57" fmla="*/ 2 h 78"/>
              <a:gd name="T58" fmla="*/ 41 w 41"/>
              <a:gd name="T59" fmla="*/ 12 h 78"/>
              <a:gd name="T60" fmla="*/ 41 w 41"/>
              <a:gd name="T61" fmla="*/ 3 h 78"/>
              <a:gd name="T62" fmla="*/ 41 w 41"/>
              <a:gd name="T63" fmla="*/ 3 h 78"/>
              <a:gd name="T64" fmla="*/ 41 w 41"/>
              <a:gd name="T65" fmla="*/ 3 h 78"/>
              <a:gd name="T66" fmla="*/ 41 w 41"/>
              <a:gd name="T67" fmla="*/ 2 h 78"/>
              <a:gd name="T68" fmla="*/ 41 w 41"/>
              <a:gd name="T69" fmla="*/ 0 h 78"/>
              <a:gd name="T70" fmla="*/ 41 w 41"/>
              <a:gd name="T71" fmla="*/ 1 h 78"/>
              <a:gd name="T72" fmla="*/ 41 w 41"/>
              <a:gd name="T73" fmla="*/ 0 h 78"/>
              <a:gd name="T74" fmla="*/ 41 w 41"/>
              <a:gd name="T75" fmla="*/ 0 h 78"/>
              <a:gd name="T76" fmla="*/ 41 w 41"/>
              <a:gd name="T77" fmla="*/ 0 h 78"/>
              <a:gd name="T78" fmla="*/ 41 w 41"/>
              <a:gd name="T79" fmla="*/ 0 h 78"/>
              <a:gd name="T80" fmla="*/ 41 w 41"/>
              <a:gd name="T81" fmla="*/ 0 h 78"/>
              <a:gd name="T82" fmla="*/ 41 w 41"/>
              <a:gd name="T83" fmla="*/ 0 h 78"/>
              <a:gd name="T84" fmla="*/ 41 w 41"/>
              <a:gd name="T85" fmla="*/ 0 h 78"/>
              <a:gd name="T86" fmla="*/ 41 w 41"/>
              <a:gd name="T87" fmla="*/ 0 h 78"/>
              <a:gd name="T88" fmla="*/ 41 w 41"/>
              <a:gd name="T89" fmla="*/ 0 h 78"/>
              <a:gd name="T90" fmla="*/ 41 w 41"/>
              <a:gd name="T91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" h="78">
                <a:moveTo>
                  <a:pt x="30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moveTo>
                  <a:pt x="30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30" y="78"/>
                  <a:pt x="30" y="78"/>
                  <a:pt x="30" y="78"/>
                </a:cubicBezTo>
                <a:cubicBezTo>
                  <a:pt x="0" y="56"/>
                  <a:pt x="0" y="56"/>
                  <a:pt x="0" y="56"/>
                </a:cubicBezTo>
                <a:moveTo>
                  <a:pt x="39" y="31"/>
                </a:moveTo>
                <a:cubicBezTo>
                  <a:pt x="37" y="43"/>
                  <a:pt x="35" y="59"/>
                  <a:pt x="30" y="77"/>
                </a:cubicBezTo>
                <a:cubicBezTo>
                  <a:pt x="35" y="59"/>
                  <a:pt x="37" y="43"/>
                  <a:pt x="39" y="31"/>
                </a:cubicBezTo>
                <a:moveTo>
                  <a:pt x="39" y="30"/>
                </a:moveTo>
                <a:cubicBezTo>
                  <a:pt x="39" y="30"/>
                  <a:pt x="39" y="31"/>
                  <a:pt x="39" y="31"/>
                </a:cubicBezTo>
                <a:cubicBezTo>
                  <a:pt x="39" y="31"/>
                  <a:pt x="39" y="30"/>
                  <a:pt x="39" y="30"/>
                </a:cubicBezTo>
                <a:moveTo>
                  <a:pt x="39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moveTo>
                  <a:pt x="39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moveTo>
                  <a:pt x="39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moveTo>
                  <a:pt x="41" y="12"/>
                </a:move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moveTo>
                  <a:pt x="41" y="2"/>
                </a:moveTo>
                <a:cubicBezTo>
                  <a:pt x="41" y="4"/>
                  <a:pt x="41" y="7"/>
                  <a:pt x="41" y="12"/>
                </a:cubicBezTo>
                <a:cubicBezTo>
                  <a:pt x="41" y="8"/>
                  <a:pt x="41" y="5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2"/>
                  <a:pt x="41" y="2"/>
                </a:cubicBezTo>
                <a:moveTo>
                  <a:pt x="41" y="0"/>
                </a:moveTo>
                <a:cubicBezTo>
                  <a:pt x="41" y="0"/>
                  <a:pt x="41" y="0"/>
                  <a:pt x="41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moveTo>
                  <a:pt x="41" y="0"/>
                </a:move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moveTo>
                  <a:pt x="41" y="0"/>
                </a:move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</a:path>
            </a:pathLst>
          </a:custGeom>
          <a:solidFill>
            <a:srgbClr val="F1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04" name="任意多边形 103"/>
          <p:cNvSpPr/>
          <p:nvPr>
            <p:custDataLst>
              <p:tags r:id="rId45"/>
            </p:custDataLst>
          </p:nvPr>
        </p:nvSpPr>
        <p:spPr bwMode="auto">
          <a:xfrm rot="607256">
            <a:off x="10979858" y="4581446"/>
            <a:ext cx="197759" cy="59788"/>
          </a:xfrm>
          <a:custGeom>
            <a:avLst/>
            <a:gdLst>
              <a:gd name="T0" fmla="*/ 15 w 36"/>
              <a:gd name="T1" fmla="*/ 11 h 11"/>
              <a:gd name="T2" fmla="*/ 15 w 36"/>
              <a:gd name="T3" fmla="*/ 11 h 11"/>
              <a:gd name="T4" fmla="*/ 15 w 36"/>
              <a:gd name="T5" fmla="*/ 11 h 11"/>
              <a:gd name="T6" fmla="*/ 15 w 36"/>
              <a:gd name="T7" fmla="*/ 11 h 11"/>
              <a:gd name="T8" fmla="*/ 0 w 36"/>
              <a:gd name="T9" fmla="*/ 6 h 11"/>
              <a:gd name="T10" fmla="*/ 0 w 36"/>
              <a:gd name="T11" fmla="*/ 6 h 11"/>
              <a:gd name="T12" fmla="*/ 0 w 36"/>
              <a:gd name="T13" fmla="*/ 6 h 11"/>
              <a:gd name="T14" fmla="*/ 36 w 36"/>
              <a:gd name="T15" fmla="*/ 0 h 11"/>
              <a:gd name="T16" fmla="*/ 15 w 36"/>
              <a:gd name="T17" fmla="*/ 11 h 11"/>
              <a:gd name="T18" fmla="*/ 36 w 36"/>
              <a:gd name="T19" fmla="*/ 0 h 11"/>
              <a:gd name="T20" fmla="*/ 36 w 36"/>
              <a:gd name="T21" fmla="*/ 0 h 11"/>
              <a:gd name="T22" fmla="*/ 36 w 36"/>
              <a:gd name="T23" fmla="*/ 0 h 11"/>
              <a:gd name="T24" fmla="*/ 36 w 36"/>
              <a:gd name="T2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11">
                <a:moveTo>
                  <a:pt x="15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36" y="0"/>
                </a:moveTo>
                <a:cubicBezTo>
                  <a:pt x="31" y="7"/>
                  <a:pt x="23" y="11"/>
                  <a:pt x="15" y="11"/>
                </a:cubicBezTo>
                <a:cubicBezTo>
                  <a:pt x="23" y="11"/>
                  <a:pt x="31" y="7"/>
                  <a:pt x="36" y="0"/>
                </a:cubicBezTo>
                <a:moveTo>
                  <a:pt x="36" y="0"/>
                </a:move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</a:path>
            </a:pathLst>
          </a:custGeom>
          <a:solidFill>
            <a:srgbClr val="F1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5" name="任意多边形 104"/>
          <p:cNvSpPr/>
          <p:nvPr>
            <p:custDataLst>
              <p:tags r:id="rId46"/>
            </p:custDataLst>
          </p:nvPr>
        </p:nvSpPr>
        <p:spPr bwMode="auto">
          <a:xfrm rot="607256">
            <a:off x="10997441" y="4382884"/>
            <a:ext cx="223054" cy="262146"/>
          </a:xfrm>
          <a:custGeom>
            <a:avLst/>
            <a:gdLst>
              <a:gd name="T0" fmla="*/ 30 w 41"/>
              <a:gd name="T1" fmla="*/ 0 h 48"/>
              <a:gd name="T2" fmla="*/ 26 w 41"/>
              <a:gd name="T3" fmla="*/ 6 h 48"/>
              <a:gd name="T4" fmla="*/ 34 w 41"/>
              <a:gd name="T5" fmla="*/ 21 h 48"/>
              <a:gd name="T6" fmla="*/ 31 w 41"/>
              <a:gd name="T7" fmla="*/ 33 h 48"/>
              <a:gd name="T8" fmla="*/ 15 w 41"/>
              <a:gd name="T9" fmla="*/ 41 h 48"/>
              <a:gd name="T10" fmla="*/ 4 w 41"/>
              <a:gd name="T11" fmla="*/ 37 h 48"/>
              <a:gd name="T12" fmla="*/ 4 w 41"/>
              <a:gd name="T13" fmla="*/ 37 h 48"/>
              <a:gd name="T14" fmla="*/ 0 w 41"/>
              <a:gd name="T15" fmla="*/ 43 h 48"/>
              <a:gd name="T16" fmla="*/ 0 w 41"/>
              <a:gd name="T17" fmla="*/ 43 h 48"/>
              <a:gd name="T18" fmla="*/ 0 w 41"/>
              <a:gd name="T19" fmla="*/ 43 h 48"/>
              <a:gd name="T20" fmla="*/ 0 w 41"/>
              <a:gd name="T21" fmla="*/ 43 h 48"/>
              <a:gd name="T22" fmla="*/ 0 w 41"/>
              <a:gd name="T23" fmla="*/ 43 h 48"/>
              <a:gd name="T24" fmla="*/ 15 w 41"/>
              <a:gd name="T25" fmla="*/ 48 h 48"/>
              <a:gd name="T26" fmla="*/ 15 w 41"/>
              <a:gd name="T27" fmla="*/ 48 h 48"/>
              <a:gd name="T28" fmla="*/ 15 w 41"/>
              <a:gd name="T29" fmla="*/ 48 h 48"/>
              <a:gd name="T30" fmla="*/ 15 w 41"/>
              <a:gd name="T31" fmla="*/ 48 h 48"/>
              <a:gd name="T32" fmla="*/ 15 w 41"/>
              <a:gd name="T33" fmla="*/ 48 h 48"/>
              <a:gd name="T34" fmla="*/ 15 w 41"/>
              <a:gd name="T35" fmla="*/ 48 h 48"/>
              <a:gd name="T36" fmla="*/ 36 w 41"/>
              <a:gd name="T37" fmla="*/ 37 h 48"/>
              <a:gd name="T38" fmla="*/ 36 w 41"/>
              <a:gd name="T39" fmla="*/ 37 h 48"/>
              <a:gd name="T40" fmla="*/ 36 w 41"/>
              <a:gd name="T41" fmla="*/ 37 h 48"/>
              <a:gd name="T42" fmla="*/ 36 w 41"/>
              <a:gd name="T43" fmla="*/ 37 h 48"/>
              <a:gd name="T44" fmla="*/ 36 w 41"/>
              <a:gd name="T45" fmla="*/ 37 h 48"/>
              <a:gd name="T46" fmla="*/ 36 w 41"/>
              <a:gd name="T47" fmla="*/ 37 h 48"/>
              <a:gd name="T48" fmla="*/ 36 w 41"/>
              <a:gd name="T49" fmla="*/ 37 h 48"/>
              <a:gd name="T50" fmla="*/ 41 w 41"/>
              <a:gd name="T51" fmla="*/ 21 h 48"/>
              <a:gd name="T52" fmla="*/ 30 w 41"/>
              <a:gd name="T53" fmla="*/ 0 h 48"/>
              <a:gd name="T54" fmla="*/ 30 w 41"/>
              <a:gd name="T5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" h="48">
                <a:moveTo>
                  <a:pt x="30" y="0"/>
                </a:moveTo>
                <a:cubicBezTo>
                  <a:pt x="26" y="6"/>
                  <a:pt x="26" y="6"/>
                  <a:pt x="26" y="6"/>
                </a:cubicBezTo>
                <a:cubicBezTo>
                  <a:pt x="32" y="10"/>
                  <a:pt x="34" y="16"/>
                  <a:pt x="34" y="21"/>
                </a:cubicBezTo>
                <a:cubicBezTo>
                  <a:pt x="34" y="25"/>
                  <a:pt x="33" y="29"/>
                  <a:pt x="31" y="33"/>
                </a:cubicBezTo>
                <a:cubicBezTo>
                  <a:pt x="27" y="38"/>
                  <a:pt x="21" y="41"/>
                  <a:pt x="15" y="41"/>
                </a:cubicBezTo>
                <a:cubicBezTo>
                  <a:pt x="11" y="41"/>
                  <a:pt x="7" y="40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4" y="46"/>
                  <a:pt x="10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23" y="48"/>
                  <a:pt x="31" y="44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40" y="32"/>
                  <a:pt x="41" y="27"/>
                  <a:pt x="41" y="21"/>
                </a:cubicBezTo>
                <a:cubicBezTo>
                  <a:pt x="41" y="13"/>
                  <a:pt x="37" y="5"/>
                  <a:pt x="30" y="0"/>
                </a:cubicBezTo>
                <a:cubicBezTo>
                  <a:pt x="30" y="0"/>
                  <a:pt x="30" y="0"/>
                  <a:pt x="30" y="0"/>
                </a:cubicBezTo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wrap="square" lIns="91440" tIns="45720" rIns="91440" bIns="45720" anchor="ctr">
            <a:normAutofit fontScale="72500" lnSpcReduction="20000"/>
          </a:bodyPr>
          <a:lstStyle/>
          <a:p>
            <a:pPr algn="ctr"/>
          </a:p>
        </p:txBody>
      </p:sp>
      <p:sp>
        <p:nvSpPr>
          <p:cNvPr id="106" name="任意多边形 105"/>
          <p:cNvSpPr/>
          <p:nvPr>
            <p:custDataLst>
              <p:tags r:id="rId47"/>
            </p:custDataLst>
          </p:nvPr>
        </p:nvSpPr>
        <p:spPr bwMode="auto">
          <a:xfrm rot="607256">
            <a:off x="10237392" y="4980274"/>
            <a:ext cx="315035" cy="262146"/>
          </a:xfrm>
          <a:custGeom>
            <a:avLst/>
            <a:gdLst>
              <a:gd name="T0" fmla="*/ 119 w 137"/>
              <a:gd name="T1" fmla="*/ 114 h 114"/>
              <a:gd name="T2" fmla="*/ 0 w 137"/>
              <a:gd name="T3" fmla="*/ 26 h 114"/>
              <a:gd name="T4" fmla="*/ 19 w 137"/>
              <a:gd name="T5" fmla="*/ 0 h 114"/>
              <a:gd name="T6" fmla="*/ 137 w 137"/>
              <a:gd name="T7" fmla="*/ 85 h 114"/>
              <a:gd name="T8" fmla="*/ 119 w 137"/>
              <a:gd name="T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14">
                <a:moveTo>
                  <a:pt x="119" y="114"/>
                </a:moveTo>
                <a:lnTo>
                  <a:pt x="0" y="26"/>
                </a:lnTo>
                <a:lnTo>
                  <a:pt x="19" y="0"/>
                </a:lnTo>
                <a:lnTo>
                  <a:pt x="137" y="85"/>
                </a:lnTo>
                <a:lnTo>
                  <a:pt x="119" y="114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wrap="square" lIns="91440" tIns="45720" rIns="91440" bIns="45720" anchor="ctr">
            <a:normAutofit fontScale="72500" lnSpcReduction="20000"/>
          </a:bodyPr>
          <a:lstStyle/>
          <a:p>
            <a:pPr algn="ctr"/>
          </a:p>
        </p:txBody>
      </p:sp>
      <p:sp>
        <p:nvSpPr>
          <p:cNvPr id="107" name="任意多边形 106"/>
          <p:cNvSpPr/>
          <p:nvPr>
            <p:custDataLst>
              <p:tags r:id="rId48"/>
            </p:custDataLst>
          </p:nvPr>
        </p:nvSpPr>
        <p:spPr bwMode="auto">
          <a:xfrm rot="607256">
            <a:off x="10364392" y="5107274"/>
            <a:ext cx="315035" cy="262146"/>
          </a:xfrm>
          <a:custGeom>
            <a:avLst/>
            <a:gdLst>
              <a:gd name="T0" fmla="*/ 119 w 137"/>
              <a:gd name="T1" fmla="*/ 114 h 114"/>
              <a:gd name="T2" fmla="*/ 0 w 137"/>
              <a:gd name="T3" fmla="*/ 26 h 114"/>
              <a:gd name="T4" fmla="*/ 19 w 137"/>
              <a:gd name="T5" fmla="*/ 0 h 114"/>
              <a:gd name="T6" fmla="*/ 137 w 137"/>
              <a:gd name="T7" fmla="*/ 85 h 114"/>
              <a:gd name="T8" fmla="*/ 119 w 137"/>
              <a:gd name="T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14">
                <a:moveTo>
                  <a:pt x="119" y="114"/>
                </a:moveTo>
                <a:lnTo>
                  <a:pt x="0" y="26"/>
                </a:lnTo>
                <a:lnTo>
                  <a:pt x="19" y="0"/>
                </a:lnTo>
                <a:lnTo>
                  <a:pt x="137" y="85"/>
                </a:lnTo>
                <a:lnTo>
                  <a:pt x="119" y="1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72500" lnSpcReduction="20000"/>
          </a:bodyPr>
          <a:lstStyle/>
          <a:p>
            <a:pPr algn="ctr"/>
          </a:p>
        </p:txBody>
      </p:sp>
      <p:sp>
        <p:nvSpPr>
          <p:cNvPr id="108" name="任意多边形 107"/>
          <p:cNvSpPr/>
          <p:nvPr>
            <p:custDataLst>
              <p:tags r:id="rId49"/>
            </p:custDataLst>
          </p:nvPr>
        </p:nvSpPr>
        <p:spPr bwMode="auto">
          <a:xfrm rot="607256">
            <a:off x="9935545" y="4465385"/>
            <a:ext cx="515093" cy="556485"/>
          </a:xfrm>
          <a:custGeom>
            <a:avLst/>
            <a:gdLst>
              <a:gd name="T0" fmla="*/ 95 w 95"/>
              <a:gd name="T1" fmla="*/ 26 h 102"/>
              <a:gd name="T2" fmla="*/ 82 w 95"/>
              <a:gd name="T3" fmla="*/ 0 h 102"/>
              <a:gd name="T4" fmla="*/ 0 w 95"/>
              <a:gd name="T5" fmla="*/ 102 h 102"/>
              <a:gd name="T6" fmla="*/ 82 w 95"/>
              <a:gd name="T7" fmla="*/ 67 h 102"/>
              <a:gd name="T8" fmla="*/ 95 w 95"/>
              <a:gd name="T9" fmla="*/ 2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02">
                <a:moveTo>
                  <a:pt x="95" y="26"/>
                </a:moveTo>
                <a:cubicBezTo>
                  <a:pt x="95" y="26"/>
                  <a:pt x="79" y="15"/>
                  <a:pt x="82" y="0"/>
                </a:cubicBezTo>
                <a:cubicBezTo>
                  <a:pt x="82" y="0"/>
                  <a:pt x="16" y="28"/>
                  <a:pt x="0" y="102"/>
                </a:cubicBezTo>
                <a:cubicBezTo>
                  <a:pt x="0" y="102"/>
                  <a:pt x="46" y="60"/>
                  <a:pt x="82" y="67"/>
                </a:cubicBezTo>
                <a:lnTo>
                  <a:pt x="95" y="26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09" name="任意多边形 108"/>
          <p:cNvSpPr/>
          <p:nvPr>
            <p:custDataLst>
              <p:tags r:id="rId50"/>
            </p:custDataLst>
          </p:nvPr>
        </p:nvSpPr>
        <p:spPr bwMode="auto">
          <a:xfrm rot="607256">
            <a:off x="10566026" y="5043873"/>
            <a:ext cx="390919" cy="620871"/>
          </a:xfrm>
          <a:custGeom>
            <a:avLst/>
            <a:gdLst>
              <a:gd name="T0" fmla="*/ 44 w 72"/>
              <a:gd name="T1" fmla="*/ 0 h 114"/>
              <a:gd name="T2" fmla="*/ 72 w 72"/>
              <a:gd name="T3" fmla="*/ 4 h 114"/>
              <a:gd name="T4" fmla="*/ 0 w 72"/>
              <a:gd name="T5" fmla="*/ 114 h 114"/>
              <a:gd name="T6" fmla="*/ 8 w 72"/>
              <a:gd name="T7" fmla="*/ 25 h 114"/>
              <a:gd name="T8" fmla="*/ 44 w 72"/>
              <a:gd name="T9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114">
                <a:moveTo>
                  <a:pt x="44" y="0"/>
                </a:moveTo>
                <a:cubicBezTo>
                  <a:pt x="44" y="0"/>
                  <a:pt x="58" y="12"/>
                  <a:pt x="72" y="4"/>
                </a:cubicBezTo>
                <a:cubicBezTo>
                  <a:pt x="72" y="4"/>
                  <a:pt x="66" y="76"/>
                  <a:pt x="0" y="114"/>
                </a:cubicBezTo>
                <a:cubicBezTo>
                  <a:pt x="0" y="114"/>
                  <a:pt x="26" y="57"/>
                  <a:pt x="8" y="25"/>
                </a:cubicBezTo>
                <a:cubicBezTo>
                  <a:pt x="44" y="0"/>
                  <a:pt x="44" y="0"/>
                  <a:pt x="44" y="0"/>
                </a:cubicBezTo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10" name="任意多边形 109"/>
          <p:cNvSpPr/>
          <p:nvPr>
            <p:custDataLst>
              <p:tags r:id="rId51"/>
            </p:custDataLst>
          </p:nvPr>
        </p:nvSpPr>
        <p:spPr bwMode="auto">
          <a:xfrm rot="607256">
            <a:off x="10381927" y="3908149"/>
            <a:ext cx="1055482" cy="1349820"/>
          </a:xfrm>
          <a:custGeom>
            <a:avLst/>
            <a:gdLst>
              <a:gd name="T0" fmla="*/ 50 w 194"/>
              <a:gd name="T1" fmla="*/ 248 h 248"/>
              <a:gd name="T2" fmla="*/ 140 w 194"/>
              <a:gd name="T3" fmla="*/ 167 h 248"/>
              <a:gd name="T4" fmla="*/ 193 w 194"/>
              <a:gd name="T5" fmla="*/ 0 h 248"/>
              <a:gd name="T6" fmla="*/ 50 w 194"/>
              <a:gd name="T7" fmla="*/ 101 h 248"/>
              <a:gd name="T8" fmla="*/ 0 w 194"/>
              <a:gd name="T9" fmla="*/ 212 h 248"/>
              <a:gd name="T10" fmla="*/ 50 w 194"/>
              <a:gd name="T1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4" h="248">
                <a:moveTo>
                  <a:pt x="50" y="248"/>
                </a:moveTo>
                <a:cubicBezTo>
                  <a:pt x="80" y="233"/>
                  <a:pt x="106" y="213"/>
                  <a:pt x="140" y="167"/>
                </a:cubicBezTo>
                <a:cubicBezTo>
                  <a:pt x="194" y="92"/>
                  <a:pt x="193" y="0"/>
                  <a:pt x="193" y="0"/>
                </a:cubicBezTo>
                <a:cubicBezTo>
                  <a:pt x="193" y="0"/>
                  <a:pt x="105" y="27"/>
                  <a:pt x="50" y="101"/>
                </a:cubicBezTo>
                <a:cubicBezTo>
                  <a:pt x="17" y="148"/>
                  <a:pt x="6" y="179"/>
                  <a:pt x="0" y="212"/>
                </a:cubicBezTo>
                <a:cubicBezTo>
                  <a:pt x="50" y="248"/>
                  <a:pt x="50" y="248"/>
                  <a:pt x="50" y="248"/>
                </a:cubicBezTo>
              </a:path>
            </a:pathLst>
          </a:cu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11" name="任意多边形 110"/>
          <p:cNvSpPr/>
          <p:nvPr>
            <p:custDataLst>
              <p:tags r:id="rId52"/>
            </p:custDataLst>
          </p:nvPr>
        </p:nvSpPr>
        <p:spPr bwMode="auto">
          <a:xfrm rot="607256">
            <a:off x="10293065" y="4911643"/>
            <a:ext cx="349527" cy="275943"/>
          </a:xfrm>
          <a:custGeom>
            <a:avLst/>
            <a:gdLst>
              <a:gd name="T0" fmla="*/ 3 w 64"/>
              <a:gd name="T1" fmla="*/ 0 h 51"/>
              <a:gd name="T2" fmla="*/ 0 w 64"/>
              <a:gd name="T3" fmla="*/ 15 h 51"/>
              <a:gd name="T4" fmla="*/ 50 w 64"/>
              <a:gd name="T5" fmla="*/ 51 h 51"/>
              <a:gd name="T6" fmla="*/ 64 w 64"/>
              <a:gd name="T7" fmla="*/ 44 h 51"/>
              <a:gd name="T8" fmla="*/ 3 w 64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51">
                <a:moveTo>
                  <a:pt x="3" y="0"/>
                </a:moveTo>
                <a:cubicBezTo>
                  <a:pt x="2" y="5"/>
                  <a:pt x="1" y="10"/>
                  <a:pt x="0" y="15"/>
                </a:cubicBezTo>
                <a:cubicBezTo>
                  <a:pt x="50" y="51"/>
                  <a:pt x="50" y="51"/>
                  <a:pt x="50" y="51"/>
                </a:cubicBezTo>
                <a:cubicBezTo>
                  <a:pt x="55" y="49"/>
                  <a:pt x="59" y="46"/>
                  <a:pt x="64" y="44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1F74AD">
              <a:lumMod val="75000"/>
            </a:srgbClr>
          </a:solidFill>
          <a:ln>
            <a:noFill/>
          </a:ln>
        </p:spPr>
        <p:txBody>
          <a:bodyPr wrap="square" lIns="91440" tIns="45720" rIns="91440" bIns="45720" anchor="ctr">
            <a:normAutofit fontScale="80000" lnSpcReduction="20000"/>
          </a:bodyPr>
          <a:lstStyle/>
          <a:p>
            <a:pPr algn="ctr"/>
          </a:p>
        </p:txBody>
      </p:sp>
      <p:sp>
        <p:nvSpPr>
          <p:cNvPr id="112" name="任意多边形 111"/>
          <p:cNvSpPr/>
          <p:nvPr>
            <p:custDataLst>
              <p:tags r:id="rId53"/>
            </p:custDataLst>
          </p:nvPr>
        </p:nvSpPr>
        <p:spPr bwMode="auto">
          <a:xfrm rot="607256">
            <a:off x="11127306" y="3974153"/>
            <a:ext cx="386320" cy="423112"/>
          </a:xfrm>
          <a:custGeom>
            <a:avLst/>
            <a:gdLst>
              <a:gd name="T0" fmla="*/ 59 w 71"/>
              <a:gd name="T1" fmla="*/ 78 h 78"/>
              <a:gd name="T2" fmla="*/ 70 w 71"/>
              <a:gd name="T3" fmla="*/ 0 h 78"/>
              <a:gd name="T4" fmla="*/ 0 w 71"/>
              <a:gd name="T5" fmla="*/ 34 h 78"/>
              <a:gd name="T6" fmla="*/ 59 w 71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78">
                <a:moveTo>
                  <a:pt x="59" y="78"/>
                </a:moveTo>
                <a:cubicBezTo>
                  <a:pt x="71" y="34"/>
                  <a:pt x="70" y="0"/>
                  <a:pt x="70" y="0"/>
                </a:cubicBezTo>
                <a:cubicBezTo>
                  <a:pt x="70" y="0"/>
                  <a:pt x="37" y="10"/>
                  <a:pt x="0" y="34"/>
                </a:cubicBezTo>
                <a:cubicBezTo>
                  <a:pt x="59" y="78"/>
                  <a:pt x="59" y="78"/>
                  <a:pt x="59" y="78"/>
                </a:cubicBezTo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13" name="任意多边形 112"/>
          <p:cNvSpPr/>
          <p:nvPr>
            <p:custDataLst>
              <p:tags r:id="rId54"/>
            </p:custDataLst>
          </p:nvPr>
        </p:nvSpPr>
        <p:spPr bwMode="auto">
          <a:xfrm rot="607256">
            <a:off x="10249779" y="4753012"/>
            <a:ext cx="436909" cy="588678"/>
          </a:xfrm>
          <a:custGeom>
            <a:avLst/>
            <a:gdLst>
              <a:gd name="T0" fmla="*/ 33 w 80"/>
              <a:gd name="T1" fmla="*/ 52 h 108"/>
              <a:gd name="T2" fmla="*/ 0 w 80"/>
              <a:gd name="T3" fmla="*/ 108 h 108"/>
              <a:gd name="T4" fmla="*/ 43 w 80"/>
              <a:gd name="T5" fmla="*/ 59 h 108"/>
              <a:gd name="T6" fmla="*/ 77 w 80"/>
              <a:gd name="T7" fmla="*/ 2 h 108"/>
              <a:gd name="T8" fmla="*/ 33 w 80"/>
              <a:gd name="T9" fmla="*/ 5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08">
                <a:moveTo>
                  <a:pt x="33" y="52"/>
                </a:moveTo>
                <a:cubicBezTo>
                  <a:pt x="12" y="81"/>
                  <a:pt x="0" y="108"/>
                  <a:pt x="0" y="108"/>
                </a:cubicBezTo>
                <a:cubicBezTo>
                  <a:pt x="0" y="108"/>
                  <a:pt x="22" y="88"/>
                  <a:pt x="43" y="59"/>
                </a:cubicBezTo>
                <a:cubicBezTo>
                  <a:pt x="65" y="30"/>
                  <a:pt x="80" y="4"/>
                  <a:pt x="77" y="2"/>
                </a:cubicBezTo>
                <a:cubicBezTo>
                  <a:pt x="74" y="0"/>
                  <a:pt x="55" y="22"/>
                  <a:pt x="33" y="52"/>
                </a:cubicBezTo>
              </a:path>
            </a:pathLst>
          </a:custGeom>
          <a:solidFill>
            <a:srgbClr val="1F74AD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14" name="任意多边形 113"/>
          <p:cNvSpPr/>
          <p:nvPr>
            <p:custDataLst>
              <p:tags r:id="rId55"/>
            </p:custDataLst>
          </p:nvPr>
        </p:nvSpPr>
        <p:spPr bwMode="auto">
          <a:xfrm rot="607256">
            <a:off x="10886867" y="4322196"/>
            <a:ext cx="326532" cy="321933"/>
          </a:xfrm>
          <a:custGeom>
            <a:avLst/>
            <a:gdLst>
              <a:gd name="T0" fmla="*/ 51 w 60"/>
              <a:gd name="T1" fmla="*/ 45 h 59"/>
              <a:gd name="T2" fmla="*/ 15 w 60"/>
              <a:gd name="T3" fmla="*/ 51 h 59"/>
              <a:gd name="T4" fmla="*/ 9 w 60"/>
              <a:gd name="T5" fmla="*/ 14 h 59"/>
              <a:gd name="T6" fmla="*/ 45 w 60"/>
              <a:gd name="T7" fmla="*/ 8 h 59"/>
              <a:gd name="T8" fmla="*/ 51 w 60"/>
              <a:gd name="T9" fmla="*/ 4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59">
                <a:moveTo>
                  <a:pt x="51" y="45"/>
                </a:moveTo>
                <a:cubicBezTo>
                  <a:pt x="43" y="57"/>
                  <a:pt x="26" y="59"/>
                  <a:pt x="15" y="51"/>
                </a:cubicBezTo>
                <a:cubicBezTo>
                  <a:pt x="3" y="42"/>
                  <a:pt x="0" y="26"/>
                  <a:pt x="9" y="14"/>
                </a:cubicBezTo>
                <a:cubicBezTo>
                  <a:pt x="17" y="2"/>
                  <a:pt x="34" y="0"/>
                  <a:pt x="45" y="8"/>
                </a:cubicBezTo>
                <a:cubicBezTo>
                  <a:pt x="57" y="17"/>
                  <a:pt x="60" y="33"/>
                  <a:pt x="51" y="45"/>
                </a:cubicBezTo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lIns="91440" tIns="45720" rIns="91440" bIns="45720" anchor="ctr">
            <a:normAutofit fontScale="90000" lnSpcReduction="10000"/>
          </a:bodyPr>
          <a:lstStyle/>
          <a:p>
            <a:pPr algn="ctr"/>
          </a:p>
        </p:txBody>
      </p:sp>
      <p:sp>
        <p:nvSpPr>
          <p:cNvPr id="115" name="任意多边形 114"/>
          <p:cNvSpPr/>
          <p:nvPr>
            <p:custDataLst>
              <p:tags r:id="rId56"/>
            </p:custDataLst>
          </p:nvPr>
        </p:nvSpPr>
        <p:spPr bwMode="auto">
          <a:xfrm rot="607256">
            <a:off x="10930559" y="4365888"/>
            <a:ext cx="239150" cy="234551"/>
          </a:xfrm>
          <a:custGeom>
            <a:avLst/>
            <a:gdLst>
              <a:gd name="T0" fmla="*/ 38 w 44"/>
              <a:gd name="T1" fmla="*/ 33 h 43"/>
              <a:gd name="T2" fmla="*/ 11 w 44"/>
              <a:gd name="T3" fmla="*/ 37 h 43"/>
              <a:gd name="T4" fmla="*/ 6 w 44"/>
              <a:gd name="T5" fmla="*/ 10 h 43"/>
              <a:gd name="T6" fmla="*/ 33 w 44"/>
              <a:gd name="T7" fmla="*/ 6 h 43"/>
              <a:gd name="T8" fmla="*/ 38 w 44"/>
              <a:gd name="T9" fmla="*/ 3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3">
                <a:moveTo>
                  <a:pt x="38" y="33"/>
                </a:moveTo>
                <a:cubicBezTo>
                  <a:pt x="31" y="41"/>
                  <a:pt x="19" y="43"/>
                  <a:pt x="11" y="37"/>
                </a:cubicBezTo>
                <a:cubicBezTo>
                  <a:pt x="2" y="31"/>
                  <a:pt x="0" y="19"/>
                  <a:pt x="6" y="10"/>
                </a:cubicBezTo>
                <a:cubicBezTo>
                  <a:pt x="13" y="2"/>
                  <a:pt x="25" y="0"/>
                  <a:pt x="33" y="6"/>
                </a:cubicBezTo>
                <a:cubicBezTo>
                  <a:pt x="42" y="12"/>
                  <a:pt x="44" y="24"/>
                  <a:pt x="38" y="33"/>
                </a:cubicBezTo>
              </a:path>
            </a:pathLst>
          </a:custGeom>
          <a:solidFill>
            <a:srgbClr val="1F74AD"/>
          </a:solidFill>
          <a:ln>
            <a:noFill/>
          </a:ln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</a:p>
        </p:txBody>
      </p:sp>
      <p:sp>
        <p:nvSpPr>
          <p:cNvPr id="116" name="任意多边形 115"/>
          <p:cNvSpPr/>
          <p:nvPr>
            <p:custDataLst>
              <p:tags r:id="rId57"/>
            </p:custDataLst>
          </p:nvPr>
        </p:nvSpPr>
        <p:spPr bwMode="auto">
          <a:xfrm rot="607256">
            <a:off x="10464058" y="5136017"/>
            <a:ext cx="80484" cy="59788"/>
          </a:xfrm>
          <a:custGeom>
            <a:avLst/>
            <a:gdLst>
              <a:gd name="T0" fmla="*/ 0 w 35"/>
              <a:gd name="T1" fmla="*/ 0 h 26"/>
              <a:gd name="T2" fmla="*/ 0 w 35"/>
              <a:gd name="T3" fmla="*/ 0 h 26"/>
              <a:gd name="T4" fmla="*/ 35 w 35"/>
              <a:gd name="T5" fmla="*/ 26 h 26"/>
              <a:gd name="T6" fmla="*/ 33 w 35"/>
              <a:gd name="T7" fmla="*/ 26 h 26"/>
              <a:gd name="T8" fmla="*/ 0 w 35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6">
                <a:moveTo>
                  <a:pt x="0" y="0"/>
                </a:moveTo>
                <a:lnTo>
                  <a:pt x="0" y="0"/>
                </a:lnTo>
                <a:lnTo>
                  <a:pt x="35" y="26"/>
                </a:lnTo>
                <a:lnTo>
                  <a:pt x="33" y="26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7" name="任意多边形 116"/>
          <p:cNvSpPr/>
          <p:nvPr>
            <p:custDataLst>
              <p:tags r:id="rId58"/>
            </p:custDataLst>
          </p:nvPr>
        </p:nvSpPr>
        <p:spPr bwMode="auto">
          <a:xfrm rot="607256">
            <a:off x="10591058" y="5263017"/>
            <a:ext cx="80484" cy="59788"/>
          </a:xfrm>
          <a:custGeom>
            <a:avLst/>
            <a:gdLst>
              <a:gd name="T0" fmla="*/ 0 w 35"/>
              <a:gd name="T1" fmla="*/ 0 h 26"/>
              <a:gd name="T2" fmla="*/ 0 w 35"/>
              <a:gd name="T3" fmla="*/ 0 h 26"/>
              <a:gd name="T4" fmla="*/ 35 w 35"/>
              <a:gd name="T5" fmla="*/ 26 h 26"/>
              <a:gd name="T6" fmla="*/ 33 w 35"/>
              <a:gd name="T7" fmla="*/ 26 h 26"/>
              <a:gd name="T8" fmla="*/ 0 w 35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6">
                <a:moveTo>
                  <a:pt x="0" y="0"/>
                </a:moveTo>
                <a:lnTo>
                  <a:pt x="0" y="0"/>
                </a:lnTo>
                <a:lnTo>
                  <a:pt x="35" y="26"/>
                </a:lnTo>
                <a:lnTo>
                  <a:pt x="33" y="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8" name="任意多边形 117"/>
          <p:cNvSpPr/>
          <p:nvPr>
            <p:custDataLst>
              <p:tags r:id="rId59"/>
            </p:custDataLst>
          </p:nvPr>
        </p:nvSpPr>
        <p:spPr bwMode="auto">
          <a:xfrm rot="607256">
            <a:off x="10388883" y="5113263"/>
            <a:ext cx="151769" cy="142571"/>
          </a:xfrm>
          <a:custGeom>
            <a:avLst/>
            <a:gdLst>
              <a:gd name="T0" fmla="*/ 8 w 28"/>
              <a:gd name="T1" fmla="*/ 0 h 26"/>
              <a:gd name="T2" fmla="*/ 3 w 28"/>
              <a:gd name="T3" fmla="*/ 7 h 26"/>
              <a:gd name="T4" fmla="*/ 0 w 28"/>
              <a:gd name="T5" fmla="*/ 11 h 26"/>
              <a:gd name="T6" fmla="*/ 20 w 28"/>
              <a:gd name="T7" fmla="*/ 26 h 26"/>
              <a:gd name="T8" fmla="*/ 28 w 28"/>
              <a:gd name="T9" fmla="*/ 14 h 26"/>
              <a:gd name="T10" fmla="*/ 13 w 28"/>
              <a:gd name="T11" fmla="*/ 3 h 26"/>
              <a:gd name="T12" fmla="*/ 8 w 28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6">
                <a:moveTo>
                  <a:pt x="8" y="0"/>
                </a:moveTo>
                <a:cubicBezTo>
                  <a:pt x="6" y="2"/>
                  <a:pt x="5" y="5"/>
                  <a:pt x="3" y="7"/>
                </a:cubicBezTo>
                <a:cubicBezTo>
                  <a:pt x="2" y="8"/>
                  <a:pt x="1" y="9"/>
                  <a:pt x="0" y="11"/>
                </a:cubicBezTo>
                <a:cubicBezTo>
                  <a:pt x="20" y="26"/>
                  <a:pt x="20" y="26"/>
                  <a:pt x="20" y="26"/>
                </a:cubicBezTo>
                <a:cubicBezTo>
                  <a:pt x="28" y="14"/>
                  <a:pt x="28" y="14"/>
                  <a:pt x="28" y="14"/>
                </a:cubicBezTo>
                <a:cubicBezTo>
                  <a:pt x="13" y="3"/>
                  <a:pt x="13" y="3"/>
                  <a:pt x="13" y="3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9" name="任意多边形 118"/>
          <p:cNvSpPr/>
          <p:nvPr>
            <p:custDataLst>
              <p:tags r:id="rId60"/>
            </p:custDataLst>
          </p:nvPr>
        </p:nvSpPr>
        <p:spPr bwMode="auto">
          <a:xfrm rot="607256">
            <a:off x="10438127" y="5117217"/>
            <a:ext cx="103478" cy="75884"/>
          </a:xfrm>
          <a:custGeom>
            <a:avLst/>
            <a:gdLst>
              <a:gd name="T0" fmla="*/ 0 w 19"/>
              <a:gd name="T1" fmla="*/ 0 h 14"/>
              <a:gd name="T2" fmla="*/ 0 w 19"/>
              <a:gd name="T3" fmla="*/ 0 h 14"/>
              <a:gd name="T4" fmla="*/ 19 w 19"/>
              <a:gd name="T5" fmla="*/ 14 h 14"/>
              <a:gd name="T6" fmla="*/ 0 w 19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9" y="14"/>
                  <a:pt x="19" y="14"/>
                  <a:pt x="19" y="1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33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0" name="任意多边形 119"/>
          <p:cNvSpPr/>
          <p:nvPr>
            <p:custDataLst>
              <p:tags r:id="rId61"/>
            </p:custDataLst>
          </p:nvPr>
        </p:nvSpPr>
        <p:spPr bwMode="auto">
          <a:xfrm rot="607256">
            <a:off x="10414786" y="5105986"/>
            <a:ext cx="27594" cy="39092"/>
          </a:xfrm>
          <a:custGeom>
            <a:avLst/>
            <a:gdLst>
              <a:gd name="T0" fmla="*/ 5 w 5"/>
              <a:gd name="T1" fmla="*/ 0 h 7"/>
              <a:gd name="T2" fmla="*/ 0 w 5"/>
              <a:gd name="T3" fmla="*/ 7 h 7"/>
              <a:gd name="T4" fmla="*/ 5 w 5"/>
              <a:gd name="T5" fmla="*/ 0 h 7"/>
              <a:gd name="T6" fmla="*/ 5 w 5"/>
              <a:gd name="T7" fmla="*/ 0 h 7"/>
              <a:gd name="T8" fmla="*/ 5 w 5"/>
              <a:gd name="T9" fmla="*/ 0 h 7"/>
              <a:gd name="T10" fmla="*/ 5 w 5"/>
              <a:gd name="T11" fmla="*/ 0 h 7"/>
              <a:gd name="T12" fmla="*/ 5 w 5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7">
                <a:moveTo>
                  <a:pt x="5" y="0"/>
                </a:moveTo>
                <a:cubicBezTo>
                  <a:pt x="3" y="2"/>
                  <a:pt x="2" y="5"/>
                  <a:pt x="0" y="7"/>
                </a:cubicBezTo>
                <a:cubicBezTo>
                  <a:pt x="2" y="5"/>
                  <a:pt x="3" y="2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33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1" name="任意多边形 120"/>
          <p:cNvSpPr/>
          <p:nvPr>
            <p:custDataLst>
              <p:tags r:id="rId62"/>
            </p:custDataLst>
          </p:nvPr>
        </p:nvSpPr>
        <p:spPr bwMode="auto">
          <a:xfrm rot="607256">
            <a:off x="11174418" y="4014710"/>
            <a:ext cx="287440" cy="878417"/>
          </a:xfrm>
          <a:custGeom>
            <a:avLst/>
            <a:gdLst>
              <a:gd name="T0" fmla="*/ 0 w 53"/>
              <a:gd name="T1" fmla="*/ 161 h 161"/>
              <a:gd name="T2" fmla="*/ 0 w 53"/>
              <a:gd name="T3" fmla="*/ 161 h 161"/>
              <a:gd name="T4" fmla="*/ 0 w 53"/>
              <a:gd name="T5" fmla="*/ 161 h 161"/>
              <a:gd name="T6" fmla="*/ 0 w 53"/>
              <a:gd name="T7" fmla="*/ 160 h 161"/>
              <a:gd name="T8" fmla="*/ 0 w 53"/>
              <a:gd name="T9" fmla="*/ 160 h 161"/>
              <a:gd name="T10" fmla="*/ 0 w 53"/>
              <a:gd name="T11" fmla="*/ 160 h 161"/>
              <a:gd name="T12" fmla="*/ 0 w 53"/>
              <a:gd name="T13" fmla="*/ 160 h 161"/>
              <a:gd name="T14" fmla="*/ 0 w 53"/>
              <a:gd name="T15" fmla="*/ 160 h 161"/>
              <a:gd name="T16" fmla="*/ 0 w 53"/>
              <a:gd name="T17" fmla="*/ 160 h 161"/>
              <a:gd name="T18" fmla="*/ 0 w 53"/>
              <a:gd name="T19" fmla="*/ 160 h 161"/>
              <a:gd name="T20" fmla="*/ 0 w 53"/>
              <a:gd name="T21" fmla="*/ 160 h 161"/>
              <a:gd name="T22" fmla="*/ 0 w 53"/>
              <a:gd name="T23" fmla="*/ 160 h 161"/>
              <a:gd name="T24" fmla="*/ 0 w 53"/>
              <a:gd name="T25" fmla="*/ 160 h 161"/>
              <a:gd name="T26" fmla="*/ 0 w 53"/>
              <a:gd name="T27" fmla="*/ 160 h 161"/>
              <a:gd name="T28" fmla="*/ 0 w 53"/>
              <a:gd name="T29" fmla="*/ 160 h 161"/>
              <a:gd name="T30" fmla="*/ 1 w 53"/>
              <a:gd name="T31" fmla="*/ 159 h 161"/>
              <a:gd name="T32" fmla="*/ 1 w 53"/>
              <a:gd name="T33" fmla="*/ 159 h 161"/>
              <a:gd name="T34" fmla="*/ 1 w 53"/>
              <a:gd name="T35" fmla="*/ 159 h 161"/>
              <a:gd name="T36" fmla="*/ 7 w 53"/>
              <a:gd name="T37" fmla="*/ 150 h 161"/>
              <a:gd name="T38" fmla="*/ 7 w 53"/>
              <a:gd name="T39" fmla="*/ 150 h 161"/>
              <a:gd name="T40" fmla="*/ 7 w 53"/>
              <a:gd name="T41" fmla="*/ 150 h 161"/>
              <a:gd name="T42" fmla="*/ 7 w 53"/>
              <a:gd name="T43" fmla="*/ 149 h 161"/>
              <a:gd name="T44" fmla="*/ 7 w 53"/>
              <a:gd name="T45" fmla="*/ 149 h 161"/>
              <a:gd name="T46" fmla="*/ 7 w 53"/>
              <a:gd name="T47" fmla="*/ 149 h 161"/>
              <a:gd name="T48" fmla="*/ 8 w 53"/>
              <a:gd name="T49" fmla="*/ 149 h 161"/>
              <a:gd name="T50" fmla="*/ 8 w 53"/>
              <a:gd name="T51" fmla="*/ 149 h 161"/>
              <a:gd name="T52" fmla="*/ 8 w 53"/>
              <a:gd name="T53" fmla="*/ 149 h 161"/>
              <a:gd name="T54" fmla="*/ 8 w 53"/>
              <a:gd name="T55" fmla="*/ 149 h 161"/>
              <a:gd name="T56" fmla="*/ 8 w 53"/>
              <a:gd name="T57" fmla="*/ 149 h 161"/>
              <a:gd name="T58" fmla="*/ 8 w 53"/>
              <a:gd name="T59" fmla="*/ 149 h 161"/>
              <a:gd name="T60" fmla="*/ 8 w 53"/>
              <a:gd name="T61" fmla="*/ 149 h 161"/>
              <a:gd name="T62" fmla="*/ 8 w 53"/>
              <a:gd name="T63" fmla="*/ 149 h 161"/>
              <a:gd name="T64" fmla="*/ 8 w 53"/>
              <a:gd name="T65" fmla="*/ 149 h 161"/>
              <a:gd name="T66" fmla="*/ 8 w 53"/>
              <a:gd name="T67" fmla="*/ 148 h 161"/>
              <a:gd name="T68" fmla="*/ 8 w 53"/>
              <a:gd name="T69" fmla="*/ 148 h 161"/>
              <a:gd name="T70" fmla="*/ 8 w 53"/>
              <a:gd name="T71" fmla="*/ 148 h 161"/>
              <a:gd name="T72" fmla="*/ 53 w 53"/>
              <a:gd name="T73" fmla="*/ 0 h 161"/>
              <a:gd name="T74" fmla="*/ 8 w 53"/>
              <a:gd name="T75" fmla="*/ 148 h 161"/>
              <a:gd name="T76" fmla="*/ 53 w 53"/>
              <a:gd name="T7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161">
                <a:moveTo>
                  <a:pt x="0" y="161"/>
                </a:move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moveTo>
                  <a:pt x="0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moveTo>
                  <a:pt x="0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moveTo>
                  <a:pt x="0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moveTo>
                  <a:pt x="0" y="160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moveTo>
                  <a:pt x="1" y="159"/>
                </a:moveTo>
                <a:cubicBezTo>
                  <a:pt x="1" y="159"/>
                  <a:pt x="1" y="159"/>
                  <a:pt x="1" y="159"/>
                </a:cubicBezTo>
                <a:cubicBezTo>
                  <a:pt x="1" y="159"/>
                  <a:pt x="1" y="159"/>
                  <a:pt x="1" y="159"/>
                </a:cubicBezTo>
                <a:moveTo>
                  <a:pt x="7" y="150"/>
                </a:moveTo>
                <a:cubicBezTo>
                  <a:pt x="7" y="150"/>
                  <a:pt x="7" y="150"/>
                  <a:pt x="7" y="150"/>
                </a:cubicBezTo>
                <a:cubicBezTo>
                  <a:pt x="7" y="150"/>
                  <a:pt x="7" y="150"/>
                  <a:pt x="7" y="150"/>
                </a:cubicBezTo>
                <a:moveTo>
                  <a:pt x="7" y="149"/>
                </a:moveTo>
                <a:cubicBezTo>
                  <a:pt x="7" y="149"/>
                  <a:pt x="7" y="149"/>
                  <a:pt x="7" y="149"/>
                </a:cubicBezTo>
                <a:cubicBezTo>
                  <a:pt x="7" y="149"/>
                  <a:pt x="7" y="149"/>
                  <a:pt x="7" y="149"/>
                </a:cubicBezTo>
                <a:moveTo>
                  <a:pt x="8" y="149"/>
                </a:moveTo>
                <a:cubicBezTo>
                  <a:pt x="8" y="149"/>
                  <a:pt x="8" y="149"/>
                  <a:pt x="8" y="149"/>
                </a:cubicBezTo>
                <a:cubicBezTo>
                  <a:pt x="8" y="149"/>
                  <a:pt x="8" y="149"/>
                  <a:pt x="8" y="149"/>
                </a:cubicBezTo>
                <a:moveTo>
                  <a:pt x="8" y="149"/>
                </a:moveTo>
                <a:cubicBezTo>
                  <a:pt x="8" y="149"/>
                  <a:pt x="8" y="149"/>
                  <a:pt x="8" y="149"/>
                </a:cubicBezTo>
                <a:cubicBezTo>
                  <a:pt x="8" y="149"/>
                  <a:pt x="8" y="149"/>
                  <a:pt x="8" y="149"/>
                </a:cubicBezTo>
                <a:moveTo>
                  <a:pt x="8" y="149"/>
                </a:moveTo>
                <a:cubicBezTo>
                  <a:pt x="8" y="149"/>
                  <a:pt x="8" y="149"/>
                  <a:pt x="8" y="149"/>
                </a:cubicBezTo>
                <a:cubicBezTo>
                  <a:pt x="8" y="149"/>
                  <a:pt x="8" y="149"/>
                  <a:pt x="8" y="149"/>
                </a:cubicBezTo>
                <a:moveTo>
                  <a:pt x="8" y="148"/>
                </a:moveTo>
                <a:cubicBezTo>
                  <a:pt x="8" y="148"/>
                  <a:pt x="8" y="148"/>
                  <a:pt x="8" y="148"/>
                </a:cubicBezTo>
                <a:cubicBezTo>
                  <a:pt x="8" y="148"/>
                  <a:pt x="8" y="148"/>
                  <a:pt x="8" y="148"/>
                </a:cubicBezTo>
                <a:moveTo>
                  <a:pt x="53" y="0"/>
                </a:moveTo>
                <a:cubicBezTo>
                  <a:pt x="52" y="21"/>
                  <a:pt x="46" y="89"/>
                  <a:pt x="8" y="148"/>
                </a:cubicBezTo>
                <a:cubicBezTo>
                  <a:pt x="46" y="89"/>
                  <a:pt x="52" y="21"/>
                  <a:pt x="53" y="0"/>
                </a:cubicBezTo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22" name="任意多边形 121"/>
          <p:cNvSpPr/>
          <p:nvPr>
            <p:custDataLst>
              <p:tags r:id="rId63"/>
            </p:custDataLst>
          </p:nvPr>
        </p:nvSpPr>
        <p:spPr bwMode="auto">
          <a:xfrm rot="607256">
            <a:off x="10593692" y="3942590"/>
            <a:ext cx="839326" cy="1296931"/>
          </a:xfrm>
          <a:custGeom>
            <a:avLst/>
            <a:gdLst>
              <a:gd name="T0" fmla="*/ 154 w 154"/>
              <a:gd name="T1" fmla="*/ 9 h 238"/>
              <a:gd name="T2" fmla="*/ 154 w 154"/>
              <a:gd name="T3" fmla="*/ 9 h 238"/>
              <a:gd name="T4" fmla="*/ 152 w 154"/>
              <a:gd name="T5" fmla="*/ 27 h 238"/>
              <a:gd name="T6" fmla="*/ 152 w 154"/>
              <a:gd name="T7" fmla="*/ 27 h 238"/>
              <a:gd name="T8" fmla="*/ 152 w 154"/>
              <a:gd name="T9" fmla="*/ 27 h 238"/>
              <a:gd name="T10" fmla="*/ 152 w 154"/>
              <a:gd name="T11" fmla="*/ 28 h 238"/>
              <a:gd name="T12" fmla="*/ 143 w 154"/>
              <a:gd name="T13" fmla="*/ 74 h 238"/>
              <a:gd name="T14" fmla="*/ 143 w 154"/>
              <a:gd name="T15" fmla="*/ 74 h 238"/>
              <a:gd name="T16" fmla="*/ 143 w 154"/>
              <a:gd name="T17" fmla="*/ 74 h 238"/>
              <a:gd name="T18" fmla="*/ 143 w 154"/>
              <a:gd name="T19" fmla="*/ 75 h 238"/>
              <a:gd name="T20" fmla="*/ 95 w 154"/>
              <a:gd name="T21" fmla="*/ 77 h 238"/>
              <a:gd name="T22" fmla="*/ 106 w 154"/>
              <a:gd name="T23" fmla="*/ 98 h 238"/>
              <a:gd name="T24" fmla="*/ 101 w 154"/>
              <a:gd name="T25" fmla="*/ 114 h 238"/>
              <a:gd name="T26" fmla="*/ 101 w 154"/>
              <a:gd name="T27" fmla="*/ 114 h 238"/>
              <a:gd name="T28" fmla="*/ 80 w 154"/>
              <a:gd name="T29" fmla="*/ 125 h 238"/>
              <a:gd name="T30" fmla="*/ 80 w 154"/>
              <a:gd name="T31" fmla="*/ 125 h 238"/>
              <a:gd name="T32" fmla="*/ 65 w 154"/>
              <a:gd name="T33" fmla="*/ 120 h 238"/>
              <a:gd name="T34" fmla="*/ 65 w 154"/>
              <a:gd name="T35" fmla="*/ 120 h 238"/>
              <a:gd name="T36" fmla="*/ 30 w 154"/>
              <a:gd name="T37" fmla="*/ 167 h 238"/>
              <a:gd name="T38" fmla="*/ 30 w 154"/>
              <a:gd name="T39" fmla="*/ 167 h 238"/>
              <a:gd name="T40" fmla="*/ 30 w 154"/>
              <a:gd name="T41" fmla="*/ 167 h 238"/>
              <a:gd name="T42" fmla="*/ 30 w 154"/>
              <a:gd name="T43" fmla="*/ 167 h 238"/>
              <a:gd name="T44" fmla="*/ 30 w 154"/>
              <a:gd name="T45" fmla="*/ 167 h 238"/>
              <a:gd name="T46" fmla="*/ 30 w 154"/>
              <a:gd name="T47" fmla="*/ 167 h 238"/>
              <a:gd name="T48" fmla="*/ 30 w 154"/>
              <a:gd name="T49" fmla="*/ 167 h 238"/>
              <a:gd name="T50" fmla="*/ 30 w 154"/>
              <a:gd name="T51" fmla="*/ 167 h 238"/>
              <a:gd name="T52" fmla="*/ 30 w 154"/>
              <a:gd name="T53" fmla="*/ 167 h 238"/>
              <a:gd name="T54" fmla="*/ 30 w 154"/>
              <a:gd name="T55" fmla="*/ 167 h 238"/>
              <a:gd name="T56" fmla="*/ 30 w 154"/>
              <a:gd name="T57" fmla="*/ 167 h 238"/>
              <a:gd name="T58" fmla="*/ 30 w 154"/>
              <a:gd name="T59" fmla="*/ 167 h 238"/>
              <a:gd name="T60" fmla="*/ 30 w 154"/>
              <a:gd name="T61" fmla="*/ 167 h 238"/>
              <a:gd name="T62" fmla="*/ 30 w 154"/>
              <a:gd name="T63" fmla="*/ 167 h 238"/>
              <a:gd name="T64" fmla="*/ 20 w 154"/>
              <a:gd name="T65" fmla="*/ 189 h 238"/>
              <a:gd name="T66" fmla="*/ 20 w 154"/>
              <a:gd name="T67" fmla="*/ 189 h 238"/>
              <a:gd name="T68" fmla="*/ 20 w 154"/>
              <a:gd name="T69" fmla="*/ 190 h 238"/>
              <a:gd name="T70" fmla="*/ 9 w 154"/>
              <a:gd name="T71" fmla="*/ 206 h 238"/>
              <a:gd name="T72" fmla="*/ 9 w 154"/>
              <a:gd name="T73" fmla="*/ 206 h 238"/>
              <a:gd name="T74" fmla="*/ 9 w 154"/>
              <a:gd name="T75" fmla="*/ 206 h 238"/>
              <a:gd name="T76" fmla="*/ 25 w 154"/>
              <a:gd name="T77" fmla="*/ 238 h 238"/>
              <a:gd name="T78" fmla="*/ 64 w 154"/>
              <a:gd name="T79" fmla="*/ 208 h 238"/>
              <a:gd name="T80" fmla="*/ 101 w 154"/>
              <a:gd name="T81" fmla="*/ 165 h 238"/>
              <a:gd name="T82" fmla="*/ 101 w 154"/>
              <a:gd name="T83" fmla="*/ 164 h 238"/>
              <a:gd name="T84" fmla="*/ 101 w 154"/>
              <a:gd name="T85" fmla="*/ 164 h 238"/>
              <a:gd name="T86" fmla="*/ 101 w 154"/>
              <a:gd name="T87" fmla="*/ 164 h 238"/>
              <a:gd name="T88" fmla="*/ 101 w 154"/>
              <a:gd name="T89" fmla="*/ 164 h 238"/>
              <a:gd name="T90" fmla="*/ 102 w 154"/>
              <a:gd name="T91" fmla="*/ 163 h 238"/>
              <a:gd name="T92" fmla="*/ 108 w 154"/>
              <a:gd name="T93" fmla="*/ 154 h 238"/>
              <a:gd name="T94" fmla="*/ 108 w 154"/>
              <a:gd name="T95" fmla="*/ 153 h 238"/>
              <a:gd name="T96" fmla="*/ 109 w 154"/>
              <a:gd name="T97" fmla="*/ 153 h 238"/>
              <a:gd name="T98" fmla="*/ 109 w 154"/>
              <a:gd name="T99" fmla="*/ 153 h 238"/>
              <a:gd name="T100" fmla="*/ 109 w 154"/>
              <a:gd name="T101" fmla="*/ 153 h 238"/>
              <a:gd name="T102" fmla="*/ 109 w 154"/>
              <a:gd name="T103" fmla="*/ 152 h 238"/>
              <a:gd name="T104" fmla="*/ 109 w 154"/>
              <a:gd name="T105" fmla="*/ 152 h 238"/>
              <a:gd name="T106" fmla="*/ 154 w 154"/>
              <a:gd name="T107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4" h="238">
                <a:moveTo>
                  <a:pt x="154" y="0"/>
                </a:moveTo>
                <a:cubicBezTo>
                  <a:pt x="154" y="2"/>
                  <a:pt x="154" y="5"/>
                  <a:pt x="154" y="9"/>
                </a:cubicBezTo>
                <a:cubicBezTo>
                  <a:pt x="154" y="9"/>
                  <a:pt x="154" y="9"/>
                  <a:pt x="154" y="9"/>
                </a:cubicBezTo>
                <a:cubicBezTo>
                  <a:pt x="154" y="9"/>
                  <a:pt x="154" y="9"/>
                  <a:pt x="154" y="9"/>
                </a:cubicBezTo>
                <a:cubicBezTo>
                  <a:pt x="153" y="14"/>
                  <a:pt x="153" y="20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2" y="27"/>
                  <a:pt x="152" y="28"/>
                  <a:pt x="152" y="28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50" y="40"/>
                  <a:pt x="148" y="56"/>
                  <a:pt x="143" y="74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3" y="74"/>
                  <a:pt x="143" y="74"/>
                  <a:pt x="143" y="75"/>
                </a:cubicBezTo>
                <a:cubicBezTo>
                  <a:pt x="143" y="75"/>
                  <a:pt x="143" y="75"/>
                  <a:pt x="143" y="75"/>
                </a:cubicBezTo>
                <a:cubicBezTo>
                  <a:pt x="113" y="53"/>
                  <a:pt x="113" y="53"/>
                  <a:pt x="113" y="53"/>
                </a:cubicBezTo>
                <a:cubicBezTo>
                  <a:pt x="95" y="77"/>
                  <a:pt x="95" y="77"/>
                  <a:pt x="95" y="77"/>
                </a:cubicBezTo>
                <a:cubicBezTo>
                  <a:pt x="102" y="82"/>
                  <a:pt x="106" y="90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6" y="104"/>
                  <a:pt x="105" y="109"/>
                  <a:pt x="101" y="114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96" y="121"/>
                  <a:pt x="88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75" y="125"/>
                  <a:pt x="69" y="123"/>
                  <a:pt x="65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1" y="169"/>
                  <a:pt x="27" y="177"/>
                  <a:pt x="20" y="189"/>
                </a:cubicBezTo>
                <a:cubicBezTo>
                  <a:pt x="20" y="189"/>
                  <a:pt x="20" y="189"/>
                  <a:pt x="20" y="189"/>
                </a:cubicBezTo>
                <a:cubicBezTo>
                  <a:pt x="20" y="189"/>
                  <a:pt x="20" y="189"/>
                  <a:pt x="20" y="189"/>
                </a:cubicBezTo>
                <a:cubicBezTo>
                  <a:pt x="20" y="189"/>
                  <a:pt x="20" y="189"/>
                  <a:pt x="20" y="189"/>
                </a:cubicBezTo>
                <a:cubicBezTo>
                  <a:pt x="20" y="189"/>
                  <a:pt x="20" y="189"/>
                  <a:pt x="20" y="189"/>
                </a:cubicBezTo>
                <a:cubicBezTo>
                  <a:pt x="20" y="189"/>
                  <a:pt x="20" y="190"/>
                  <a:pt x="20" y="190"/>
                </a:cubicBezTo>
                <a:cubicBezTo>
                  <a:pt x="20" y="190"/>
                  <a:pt x="20" y="190"/>
                  <a:pt x="20" y="190"/>
                </a:cubicBezTo>
                <a:cubicBezTo>
                  <a:pt x="17" y="195"/>
                  <a:pt x="13" y="200"/>
                  <a:pt x="9" y="206"/>
                </a:cubicBezTo>
                <a:cubicBezTo>
                  <a:pt x="9" y="206"/>
                  <a:pt x="9" y="206"/>
                  <a:pt x="9" y="206"/>
                </a:cubicBezTo>
                <a:cubicBezTo>
                  <a:pt x="9" y="206"/>
                  <a:pt x="9" y="206"/>
                  <a:pt x="9" y="206"/>
                </a:cubicBezTo>
                <a:cubicBezTo>
                  <a:pt x="9" y="206"/>
                  <a:pt x="9" y="206"/>
                  <a:pt x="9" y="206"/>
                </a:cubicBezTo>
                <a:cubicBezTo>
                  <a:pt x="9" y="206"/>
                  <a:pt x="9" y="206"/>
                  <a:pt x="9" y="206"/>
                </a:cubicBezTo>
                <a:cubicBezTo>
                  <a:pt x="6" y="210"/>
                  <a:pt x="3" y="215"/>
                  <a:pt x="0" y="219"/>
                </a:cubicBezTo>
                <a:cubicBezTo>
                  <a:pt x="25" y="238"/>
                  <a:pt x="25" y="238"/>
                  <a:pt x="25" y="238"/>
                </a:cubicBezTo>
                <a:cubicBezTo>
                  <a:pt x="26" y="237"/>
                  <a:pt x="28" y="236"/>
                  <a:pt x="29" y="235"/>
                </a:cubicBezTo>
                <a:cubicBezTo>
                  <a:pt x="41" y="228"/>
                  <a:pt x="52" y="219"/>
                  <a:pt x="64" y="208"/>
                </a:cubicBezTo>
                <a:cubicBezTo>
                  <a:pt x="75" y="197"/>
                  <a:pt x="87" y="183"/>
                  <a:pt x="101" y="165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101" y="165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3"/>
                  <a:pt x="101" y="163"/>
                  <a:pt x="102" y="163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104" y="160"/>
                  <a:pt x="106" y="157"/>
                  <a:pt x="108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8" y="153"/>
                  <a:pt x="108" y="153"/>
                  <a:pt x="108" y="153"/>
                </a:cubicBezTo>
                <a:cubicBezTo>
                  <a:pt x="108" y="153"/>
                  <a:pt x="108" y="153"/>
                  <a:pt x="108" y="153"/>
                </a:cubicBezTo>
                <a:cubicBezTo>
                  <a:pt x="108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9" y="153"/>
                  <a:pt x="109" y="152"/>
                  <a:pt x="109" y="152"/>
                </a:cubicBezTo>
                <a:cubicBezTo>
                  <a:pt x="109" y="152"/>
                  <a:pt x="109" y="152"/>
                  <a:pt x="109" y="152"/>
                </a:cubicBezTo>
                <a:cubicBezTo>
                  <a:pt x="109" y="152"/>
                  <a:pt x="109" y="152"/>
                  <a:pt x="109" y="152"/>
                </a:cubicBezTo>
                <a:cubicBezTo>
                  <a:pt x="147" y="93"/>
                  <a:pt x="153" y="25"/>
                  <a:pt x="154" y="4"/>
                </a:cubicBezTo>
                <a:cubicBezTo>
                  <a:pt x="154" y="2"/>
                  <a:pt x="154" y="1"/>
                  <a:pt x="154" y="0"/>
                </a:cubicBezTo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23" name="任意多边形 122"/>
          <p:cNvSpPr/>
          <p:nvPr>
            <p:custDataLst>
              <p:tags r:id="rId64"/>
            </p:custDataLst>
          </p:nvPr>
        </p:nvSpPr>
        <p:spPr bwMode="auto">
          <a:xfrm rot="607256">
            <a:off x="10584493" y="4792520"/>
            <a:ext cx="112677" cy="211557"/>
          </a:xfrm>
          <a:custGeom>
            <a:avLst/>
            <a:gdLst>
              <a:gd name="T0" fmla="*/ 0 w 21"/>
              <a:gd name="T1" fmla="*/ 39 h 39"/>
              <a:gd name="T2" fmla="*/ 0 w 21"/>
              <a:gd name="T3" fmla="*/ 39 h 39"/>
              <a:gd name="T4" fmla="*/ 0 w 21"/>
              <a:gd name="T5" fmla="*/ 39 h 39"/>
              <a:gd name="T6" fmla="*/ 0 w 21"/>
              <a:gd name="T7" fmla="*/ 39 h 39"/>
              <a:gd name="T8" fmla="*/ 0 w 21"/>
              <a:gd name="T9" fmla="*/ 39 h 39"/>
              <a:gd name="T10" fmla="*/ 0 w 21"/>
              <a:gd name="T11" fmla="*/ 39 h 39"/>
              <a:gd name="T12" fmla="*/ 11 w 21"/>
              <a:gd name="T13" fmla="*/ 23 h 39"/>
              <a:gd name="T14" fmla="*/ 0 w 21"/>
              <a:gd name="T15" fmla="*/ 39 h 39"/>
              <a:gd name="T16" fmla="*/ 11 w 21"/>
              <a:gd name="T17" fmla="*/ 23 h 39"/>
              <a:gd name="T18" fmla="*/ 11 w 21"/>
              <a:gd name="T19" fmla="*/ 22 h 39"/>
              <a:gd name="T20" fmla="*/ 11 w 21"/>
              <a:gd name="T21" fmla="*/ 23 h 39"/>
              <a:gd name="T22" fmla="*/ 11 w 21"/>
              <a:gd name="T23" fmla="*/ 22 h 39"/>
              <a:gd name="T24" fmla="*/ 11 w 21"/>
              <a:gd name="T25" fmla="*/ 22 h 39"/>
              <a:gd name="T26" fmla="*/ 11 w 21"/>
              <a:gd name="T27" fmla="*/ 22 h 39"/>
              <a:gd name="T28" fmla="*/ 11 w 21"/>
              <a:gd name="T29" fmla="*/ 22 h 39"/>
              <a:gd name="T30" fmla="*/ 11 w 21"/>
              <a:gd name="T31" fmla="*/ 22 h 39"/>
              <a:gd name="T32" fmla="*/ 11 w 21"/>
              <a:gd name="T33" fmla="*/ 22 h 39"/>
              <a:gd name="T34" fmla="*/ 11 w 21"/>
              <a:gd name="T35" fmla="*/ 22 h 39"/>
              <a:gd name="T36" fmla="*/ 21 w 21"/>
              <a:gd name="T37" fmla="*/ 0 h 39"/>
              <a:gd name="T38" fmla="*/ 21 w 21"/>
              <a:gd name="T39" fmla="*/ 0 h 39"/>
              <a:gd name="T40" fmla="*/ 21 w 21"/>
              <a:gd name="T41" fmla="*/ 0 h 39"/>
              <a:gd name="T42" fmla="*/ 21 w 21"/>
              <a:gd name="T43" fmla="*/ 0 h 39"/>
              <a:gd name="T44" fmla="*/ 21 w 21"/>
              <a:gd name="T45" fmla="*/ 0 h 39"/>
              <a:gd name="T46" fmla="*/ 21 w 21"/>
              <a:gd name="T47" fmla="*/ 0 h 39"/>
              <a:gd name="T48" fmla="*/ 21 w 21"/>
              <a:gd name="T49" fmla="*/ 0 h 39"/>
              <a:gd name="T50" fmla="*/ 21 w 21"/>
              <a:gd name="T51" fmla="*/ 0 h 39"/>
              <a:gd name="T52" fmla="*/ 21 w 21"/>
              <a:gd name="T53" fmla="*/ 0 h 39"/>
              <a:gd name="T54" fmla="*/ 21 w 21"/>
              <a:gd name="T55" fmla="*/ 0 h 39"/>
              <a:gd name="T56" fmla="*/ 21 w 21"/>
              <a:gd name="T57" fmla="*/ 0 h 39"/>
              <a:gd name="T58" fmla="*/ 21 w 21"/>
              <a:gd name="T59" fmla="*/ 0 h 39"/>
              <a:gd name="T60" fmla="*/ 21 w 21"/>
              <a:gd name="T61" fmla="*/ 0 h 39"/>
              <a:gd name="T62" fmla="*/ 21 w 21"/>
              <a:gd name="T63" fmla="*/ 0 h 39"/>
              <a:gd name="T64" fmla="*/ 21 w 21"/>
              <a:gd name="T65" fmla="*/ 0 h 39"/>
              <a:gd name="T66" fmla="*/ 21 w 21"/>
              <a:gd name="T67" fmla="*/ 0 h 39"/>
              <a:gd name="T68" fmla="*/ 21 w 21"/>
              <a:gd name="T69" fmla="*/ 0 h 39"/>
              <a:gd name="T70" fmla="*/ 21 w 21"/>
              <a:gd name="T71" fmla="*/ 0 h 39"/>
              <a:gd name="T72" fmla="*/ 21 w 21"/>
              <a:gd name="T73" fmla="*/ 0 h 39"/>
              <a:gd name="T74" fmla="*/ 21 w 21"/>
              <a:gd name="T75" fmla="*/ 0 h 39"/>
              <a:gd name="T76" fmla="*/ 21 w 21"/>
              <a:gd name="T77" fmla="*/ 0 h 39"/>
              <a:gd name="T78" fmla="*/ 21 w 21"/>
              <a:gd name="T79" fmla="*/ 0 h 39"/>
              <a:gd name="T80" fmla="*/ 21 w 21"/>
              <a:gd name="T81" fmla="*/ 0 h 39"/>
              <a:gd name="T82" fmla="*/ 21 w 21"/>
              <a:gd name="T83" fmla="*/ 0 h 39"/>
              <a:gd name="T84" fmla="*/ 21 w 21"/>
              <a:gd name="T85" fmla="*/ 0 h 39"/>
              <a:gd name="T86" fmla="*/ 21 w 21"/>
              <a:gd name="T87" fmla="*/ 0 h 39"/>
              <a:gd name="T88" fmla="*/ 21 w 21"/>
              <a:gd name="T89" fmla="*/ 0 h 39"/>
              <a:gd name="T90" fmla="*/ 21 w 21"/>
              <a:gd name="T91" fmla="*/ 0 h 39"/>
              <a:gd name="T92" fmla="*/ 21 w 21"/>
              <a:gd name="T93" fmla="*/ 0 h 39"/>
              <a:gd name="T94" fmla="*/ 21 w 21"/>
              <a:gd name="T95" fmla="*/ 0 h 39"/>
              <a:gd name="T96" fmla="*/ 21 w 21"/>
              <a:gd name="T97" fmla="*/ 0 h 39"/>
              <a:gd name="T98" fmla="*/ 21 w 21"/>
              <a:gd name="T99" fmla="*/ 0 h 39"/>
              <a:gd name="T100" fmla="*/ 21 w 21"/>
              <a:gd name="T101" fmla="*/ 0 h 39"/>
              <a:gd name="T102" fmla="*/ 21 w 21"/>
              <a:gd name="T103" fmla="*/ 0 h 39"/>
              <a:gd name="T104" fmla="*/ 21 w 21"/>
              <a:gd name="T105" fmla="*/ 0 h 39"/>
              <a:gd name="T106" fmla="*/ 21 w 21"/>
              <a:gd name="T107" fmla="*/ 0 h 39"/>
              <a:gd name="T108" fmla="*/ 21 w 21"/>
              <a:gd name="T109" fmla="*/ 0 h 39"/>
              <a:gd name="T110" fmla="*/ 21 w 21"/>
              <a:gd name="T111" fmla="*/ 0 h 39"/>
              <a:gd name="T112" fmla="*/ 21 w 21"/>
              <a:gd name="T11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" h="39"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11" y="23"/>
                </a:moveTo>
                <a:cubicBezTo>
                  <a:pt x="8" y="28"/>
                  <a:pt x="4" y="33"/>
                  <a:pt x="0" y="39"/>
                </a:cubicBezTo>
                <a:cubicBezTo>
                  <a:pt x="4" y="33"/>
                  <a:pt x="8" y="28"/>
                  <a:pt x="11" y="23"/>
                </a:cubicBezTo>
                <a:moveTo>
                  <a:pt x="11" y="22"/>
                </a:moveTo>
                <a:cubicBezTo>
                  <a:pt x="11" y="22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</a:path>
            </a:pathLst>
          </a:custGeom>
          <a:solidFill>
            <a:srgbClr val="005F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47500" lnSpcReduction="20000"/>
          </a:bodyPr>
          <a:lstStyle/>
          <a:p>
            <a:pPr algn="ctr"/>
          </a:p>
        </p:txBody>
      </p:sp>
      <p:sp>
        <p:nvSpPr>
          <p:cNvPr id="124" name="任意多边形 123"/>
          <p:cNvSpPr/>
          <p:nvPr>
            <p:custDataLst>
              <p:tags r:id="rId65"/>
            </p:custDataLst>
          </p:nvPr>
        </p:nvSpPr>
        <p:spPr bwMode="auto">
          <a:xfrm rot="607256">
            <a:off x="10538608" y="5203017"/>
            <a:ext cx="689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CF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5" name="任意多边形 124"/>
          <p:cNvSpPr/>
          <p:nvPr>
            <p:custDataLst>
              <p:tags r:id="rId66"/>
            </p:custDataLst>
          </p:nvPr>
        </p:nvSpPr>
        <p:spPr bwMode="auto">
          <a:xfrm rot="607256">
            <a:off x="10539772" y="5189875"/>
            <a:ext cx="39092" cy="16096"/>
          </a:xfrm>
          <a:custGeom>
            <a:avLst/>
            <a:gdLst>
              <a:gd name="T0" fmla="*/ 7 w 7"/>
              <a:gd name="T1" fmla="*/ 0 h 3"/>
              <a:gd name="T2" fmla="*/ 0 w 7"/>
              <a:gd name="T3" fmla="*/ 3 h 3"/>
              <a:gd name="T4" fmla="*/ 0 w 7"/>
              <a:gd name="T5" fmla="*/ 3 h 3"/>
              <a:gd name="T6" fmla="*/ 1 w 7"/>
              <a:gd name="T7" fmla="*/ 3 h 3"/>
              <a:gd name="T8" fmla="*/ 7 w 7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">
                <a:moveTo>
                  <a:pt x="7" y="0"/>
                </a:moveTo>
                <a:cubicBezTo>
                  <a:pt x="5" y="1"/>
                  <a:pt x="2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3" y="2"/>
                  <a:pt x="5" y="1"/>
                  <a:pt x="7" y="0"/>
                </a:cubicBezTo>
              </a:path>
            </a:pathLst>
          </a:custGeom>
          <a:solidFill>
            <a:srgbClr val="006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6" name="任意多边形 125"/>
          <p:cNvSpPr/>
          <p:nvPr>
            <p:custDataLst>
              <p:tags r:id="rId67"/>
            </p:custDataLst>
          </p:nvPr>
        </p:nvSpPr>
        <p:spPr bwMode="auto">
          <a:xfrm rot="607256">
            <a:off x="10614845" y="5179289"/>
            <a:ext cx="6898" cy="4599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FCF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7" name="任意多边形 126"/>
          <p:cNvSpPr/>
          <p:nvPr>
            <p:custDataLst>
              <p:tags r:id="rId68"/>
            </p:custDataLst>
          </p:nvPr>
        </p:nvSpPr>
        <p:spPr bwMode="auto">
          <a:xfrm rot="607256">
            <a:off x="10609931" y="5182842"/>
            <a:ext cx="4599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EE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8" name="任意多边形 127"/>
          <p:cNvSpPr/>
          <p:nvPr>
            <p:custDataLst>
              <p:tags r:id="rId69"/>
            </p:custDataLst>
          </p:nvPr>
        </p:nvSpPr>
        <p:spPr bwMode="auto">
          <a:xfrm rot="607256">
            <a:off x="10581174" y="5179888"/>
            <a:ext cx="27594" cy="16096"/>
          </a:xfrm>
          <a:custGeom>
            <a:avLst/>
            <a:gdLst>
              <a:gd name="T0" fmla="*/ 5 w 5"/>
              <a:gd name="T1" fmla="*/ 0 h 3"/>
              <a:gd name="T2" fmla="*/ 0 w 5"/>
              <a:gd name="T3" fmla="*/ 3 h 3"/>
              <a:gd name="T4" fmla="*/ 5 w 5"/>
              <a:gd name="T5" fmla="*/ 0 h 3"/>
              <a:gd name="T6" fmla="*/ 5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5" y="0"/>
                </a:moveTo>
                <a:cubicBezTo>
                  <a:pt x="3" y="1"/>
                  <a:pt x="2" y="2"/>
                  <a:pt x="0" y="3"/>
                </a:cubicBezTo>
                <a:cubicBezTo>
                  <a:pt x="2" y="2"/>
                  <a:pt x="3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6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9" name="任意多边形 128"/>
          <p:cNvSpPr/>
          <p:nvPr>
            <p:custDataLst>
              <p:tags r:id="rId70"/>
            </p:custDataLst>
          </p:nvPr>
        </p:nvSpPr>
        <p:spPr bwMode="auto">
          <a:xfrm rot="607256">
            <a:off x="11284774" y="3987690"/>
            <a:ext cx="223054" cy="423112"/>
          </a:xfrm>
          <a:custGeom>
            <a:avLst/>
            <a:gdLst>
              <a:gd name="T0" fmla="*/ 30 w 41"/>
              <a:gd name="T1" fmla="*/ 77 h 78"/>
              <a:gd name="T2" fmla="*/ 30 w 41"/>
              <a:gd name="T3" fmla="*/ 77 h 78"/>
              <a:gd name="T4" fmla="*/ 30 w 41"/>
              <a:gd name="T5" fmla="*/ 77 h 78"/>
              <a:gd name="T6" fmla="*/ 30 w 41"/>
              <a:gd name="T7" fmla="*/ 77 h 78"/>
              <a:gd name="T8" fmla="*/ 30 w 41"/>
              <a:gd name="T9" fmla="*/ 77 h 78"/>
              <a:gd name="T10" fmla="*/ 30 w 41"/>
              <a:gd name="T11" fmla="*/ 77 h 78"/>
              <a:gd name="T12" fmla="*/ 0 w 41"/>
              <a:gd name="T13" fmla="*/ 56 h 78"/>
              <a:gd name="T14" fmla="*/ 0 w 41"/>
              <a:gd name="T15" fmla="*/ 56 h 78"/>
              <a:gd name="T16" fmla="*/ 30 w 41"/>
              <a:gd name="T17" fmla="*/ 78 h 78"/>
              <a:gd name="T18" fmla="*/ 0 w 41"/>
              <a:gd name="T19" fmla="*/ 56 h 78"/>
              <a:gd name="T20" fmla="*/ 39 w 41"/>
              <a:gd name="T21" fmla="*/ 31 h 78"/>
              <a:gd name="T22" fmla="*/ 30 w 41"/>
              <a:gd name="T23" fmla="*/ 77 h 78"/>
              <a:gd name="T24" fmla="*/ 39 w 41"/>
              <a:gd name="T25" fmla="*/ 31 h 78"/>
              <a:gd name="T26" fmla="*/ 39 w 41"/>
              <a:gd name="T27" fmla="*/ 30 h 78"/>
              <a:gd name="T28" fmla="*/ 39 w 41"/>
              <a:gd name="T29" fmla="*/ 31 h 78"/>
              <a:gd name="T30" fmla="*/ 39 w 41"/>
              <a:gd name="T31" fmla="*/ 30 h 78"/>
              <a:gd name="T32" fmla="*/ 39 w 41"/>
              <a:gd name="T33" fmla="*/ 30 h 78"/>
              <a:gd name="T34" fmla="*/ 39 w 41"/>
              <a:gd name="T35" fmla="*/ 30 h 78"/>
              <a:gd name="T36" fmla="*/ 39 w 41"/>
              <a:gd name="T37" fmla="*/ 30 h 78"/>
              <a:gd name="T38" fmla="*/ 39 w 41"/>
              <a:gd name="T39" fmla="*/ 30 h 78"/>
              <a:gd name="T40" fmla="*/ 39 w 41"/>
              <a:gd name="T41" fmla="*/ 30 h 78"/>
              <a:gd name="T42" fmla="*/ 39 w 41"/>
              <a:gd name="T43" fmla="*/ 30 h 78"/>
              <a:gd name="T44" fmla="*/ 39 w 41"/>
              <a:gd name="T45" fmla="*/ 30 h 78"/>
              <a:gd name="T46" fmla="*/ 39 w 41"/>
              <a:gd name="T47" fmla="*/ 30 h 78"/>
              <a:gd name="T48" fmla="*/ 39 w 41"/>
              <a:gd name="T49" fmla="*/ 30 h 78"/>
              <a:gd name="T50" fmla="*/ 41 w 41"/>
              <a:gd name="T51" fmla="*/ 12 h 78"/>
              <a:gd name="T52" fmla="*/ 41 w 41"/>
              <a:gd name="T53" fmla="*/ 12 h 78"/>
              <a:gd name="T54" fmla="*/ 41 w 41"/>
              <a:gd name="T55" fmla="*/ 12 h 78"/>
              <a:gd name="T56" fmla="*/ 41 w 41"/>
              <a:gd name="T57" fmla="*/ 2 h 78"/>
              <a:gd name="T58" fmla="*/ 41 w 41"/>
              <a:gd name="T59" fmla="*/ 12 h 78"/>
              <a:gd name="T60" fmla="*/ 41 w 41"/>
              <a:gd name="T61" fmla="*/ 3 h 78"/>
              <a:gd name="T62" fmla="*/ 41 w 41"/>
              <a:gd name="T63" fmla="*/ 3 h 78"/>
              <a:gd name="T64" fmla="*/ 41 w 41"/>
              <a:gd name="T65" fmla="*/ 3 h 78"/>
              <a:gd name="T66" fmla="*/ 41 w 41"/>
              <a:gd name="T67" fmla="*/ 2 h 78"/>
              <a:gd name="T68" fmla="*/ 41 w 41"/>
              <a:gd name="T69" fmla="*/ 0 h 78"/>
              <a:gd name="T70" fmla="*/ 41 w 41"/>
              <a:gd name="T71" fmla="*/ 1 h 78"/>
              <a:gd name="T72" fmla="*/ 41 w 41"/>
              <a:gd name="T73" fmla="*/ 0 h 78"/>
              <a:gd name="T74" fmla="*/ 41 w 41"/>
              <a:gd name="T75" fmla="*/ 0 h 78"/>
              <a:gd name="T76" fmla="*/ 41 w 41"/>
              <a:gd name="T77" fmla="*/ 0 h 78"/>
              <a:gd name="T78" fmla="*/ 41 w 41"/>
              <a:gd name="T79" fmla="*/ 0 h 78"/>
              <a:gd name="T80" fmla="*/ 41 w 41"/>
              <a:gd name="T81" fmla="*/ 0 h 78"/>
              <a:gd name="T82" fmla="*/ 41 w 41"/>
              <a:gd name="T83" fmla="*/ 0 h 78"/>
              <a:gd name="T84" fmla="*/ 41 w 41"/>
              <a:gd name="T85" fmla="*/ 0 h 78"/>
              <a:gd name="T86" fmla="*/ 41 w 41"/>
              <a:gd name="T87" fmla="*/ 0 h 78"/>
              <a:gd name="T88" fmla="*/ 41 w 41"/>
              <a:gd name="T89" fmla="*/ 0 h 78"/>
              <a:gd name="T90" fmla="*/ 41 w 41"/>
              <a:gd name="T91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" h="78">
                <a:moveTo>
                  <a:pt x="30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moveTo>
                  <a:pt x="30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30" y="78"/>
                  <a:pt x="30" y="78"/>
                  <a:pt x="30" y="78"/>
                </a:cubicBezTo>
                <a:cubicBezTo>
                  <a:pt x="0" y="56"/>
                  <a:pt x="0" y="56"/>
                  <a:pt x="0" y="56"/>
                </a:cubicBezTo>
                <a:moveTo>
                  <a:pt x="39" y="31"/>
                </a:moveTo>
                <a:cubicBezTo>
                  <a:pt x="37" y="43"/>
                  <a:pt x="35" y="59"/>
                  <a:pt x="30" y="77"/>
                </a:cubicBezTo>
                <a:cubicBezTo>
                  <a:pt x="35" y="59"/>
                  <a:pt x="37" y="43"/>
                  <a:pt x="39" y="31"/>
                </a:cubicBezTo>
                <a:moveTo>
                  <a:pt x="39" y="30"/>
                </a:moveTo>
                <a:cubicBezTo>
                  <a:pt x="39" y="30"/>
                  <a:pt x="39" y="31"/>
                  <a:pt x="39" y="31"/>
                </a:cubicBezTo>
                <a:cubicBezTo>
                  <a:pt x="39" y="31"/>
                  <a:pt x="39" y="30"/>
                  <a:pt x="39" y="30"/>
                </a:cubicBezTo>
                <a:moveTo>
                  <a:pt x="39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moveTo>
                  <a:pt x="39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moveTo>
                  <a:pt x="39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moveTo>
                  <a:pt x="41" y="12"/>
                </a:move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moveTo>
                  <a:pt x="41" y="2"/>
                </a:moveTo>
                <a:cubicBezTo>
                  <a:pt x="41" y="4"/>
                  <a:pt x="41" y="7"/>
                  <a:pt x="41" y="12"/>
                </a:cubicBezTo>
                <a:cubicBezTo>
                  <a:pt x="41" y="8"/>
                  <a:pt x="41" y="5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2"/>
                  <a:pt x="41" y="2"/>
                </a:cubicBezTo>
                <a:moveTo>
                  <a:pt x="41" y="0"/>
                </a:moveTo>
                <a:cubicBezTo>
                  <a:pt x="41" y="0"/>
                  <a:pt x="41" y="0"/>
                  <a:pt x="41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moveTo>
                  <a:pt x="41" y="0"/>
                </a:move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moveTo>
                  <a:pt x="41" y="0"/>
                </a:move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</a:path>
            </a:pathLst>
          </a:custGeom>
          <a:solidFill>
            <a:srgbClr val="F1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130" name="任意多边形 129"/>
          <p:cNvSpPr/>
          <p:nvPr>
            <p:custDataLst>
              <p:tags r:id="rId71"/>
            </p:custDataLst>
          </p:nvPr>
        </p:nvSpPr>
        <p:spPr bwMode="auto">
          <a:xfrm rot="607256">
            <a:off x="10946896" y="4569285"/>
            <a:ext cx="197759" cy="59788"/>
          </a:xfrm>
          <a:custGeom>
            <a:avLst/>
            <a:gdLst>
              <a:gd name="T0" fmla="*/ 15 w 36"/>
              <a:gd name="T1" fmla="*/ 11 h 11"/>
              <a:gd name="T2" fmla="*/ 15 w 36"/>
              <a:gd name="T3" fmla="*/ 11 h 11"/>
              <a:gd name="T4" fmla="*/ 15 w 36"/>
              <a:gd name="T5" fmla="*/ 11 h 11"/>
              <a:gd name="T6" fmla="*/ 15 w 36"/>
              <a:gd name="T7" fmla="*/ 11 h 11"/>
              <a:gd name="T8" fmla="*/ 0 w 36"/>
              <a:gd name="T9" fmla="*/ 6 h 11"/>
              <a:gd name="T10" fmla="*/ 0 w 36"/>
              <a:gd name="T11" fmla="*/ 6 h 11"/>
              <a:gd name="T12" fmla="*/ 0 w 36"/>
              <a:gd name="T13" fmla="*/ 6 h 11"/>
              <a:gd name="T14" fmla="*/ 36 w 36"/>
              <a:gd name="T15" fmla="*/ 0 h 11"/>
              <a:gd name="T16" fmla="*/ 15 w 36"/>
              <a:gd name="T17" fmla="*/ 11 h 11"/>
              <a:gd name="T18" fmla="*/ 36 w 36"/>
              <a:gd name="T19" fmla="*/ 0 h 11"/>
              <a:gd name="T20" fmla="*/ 36 w 36"/>
              <a:gd name="T21" fmla="*/ 0 h 11"/>
              <a:gd name="T22" fmla="*/ 36 w 36"/>
              <a:gd name="T23" fmla="*/ 0 h 11"/>
              <a:gd name="T24" fmla="*/ 36 w 36"/>
              <a:gd name="T2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" h="11">
                <a:moveTo>
                  <a:pt x="15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36" y="0"/>
                </a:moveTo>
                <a:cubicBezTo>
                  <a:pt x="31" y="7"/>
                  <a:pt x="23" y="11"/>
                  <a:pt x="15" y="11"/>
                </a:cubicBezTo>
                <a:cubicBezTo>
                  <a:pt x="23" y="11"/>
                  <a:pt x="31" y="7"/>
                  <a:pt x="36" y="0"/>
                </a:cubicBezTo>
                <a:moveTo>
                  <a:pt x="36" y="0"/>
                </a:move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</a:path>
            </a:pathLst>
          </a:custGeom>
          <a:solidFill>
            <a:srgbClr val="F19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31" name="任意多边形 130"/>
          <p:cNvSpPr/>
          <p:nvPr>
            <p:custDataLst>
              <p:tags r:id="rId72"/>
            </p:custDataLst>
          </p:nvPr>
        </p:nvSpPr>
        <p:spPr bwMode="auto">
          <a:xfrm rot="607256">
            <a:off x="10964479" y="4370724"/>
            <a:ext cx="223054" cy="262146"/>
          </a:xfrm>
          <a:custGeom>
            <a:avLst/>
            <a:gdLst>
              <a:gd name="T0" fmla="*/ 30 w 41"/>
              <a:gd name="T1" fmla="*/ 0 h 48"/>
              <a:gd name="T2" fmla="*/ 26 w 41"/>
              <a:gd name="T3" fmla="*/ 6 h 48"/>
              <a:gd name="T4" fmla="*/ 34 w 41"/>
              <a:gd name="T5" fmla="*/ 21 h 48"/>
              <a:gd name="T6" fmla="*/ 31 w 41"/>
              <a:gd name="T7" fmla="*/ 33 h 48"/>
              <a:gd name="T8" fmla="*/ 15 w 41"/>
              <a:gd name="T9" fmla="*/ 41 h 48"/>
              <a:gd name="T10" fmla="*/ 4 w 41"/>
              <a:gd name="T11" fmla="*/ 37 h 48"/>
              <a:gd name="T12" fmla="*/ 4 w 41"/>
              <a:gd name="T13" fmla="*/ 37 h 48"/>
              <a:gd name="T14" fmla="*/ 0 w 41"/>
              <a:gd name="T15" fmla="*/ 43 h 48"/>
              <a:gd name="T16" fmla="*/ 0 w 41"/>
              <a:gd name="T17" fmla="*/ 43 h 48"/>
              <a:gd name="T18" fmla="*/ 0 w 41"/>
              <a:gd name="T19" fmla="*/ 43 h 48"/>
              <a:gd name="T20" fmla="*/ 0 w 41"/>
              <a:gd name="T21" fmla="*/ 43 h 48"/>
              <a:gd name="T22" fmla="*/ 0 w 41"/>
              <a:gd name="T23" fmla="*/ 43 h 48"/>
              <a:gd name="T24" fmla="*/ 15 w 41"/>
              <a:gd name="T25" fmla="*/ 48 h 48"/>
              <a:gd name="T26" fmla="*/ 15 w 41"/>
              <a:gd name="T27" fmla="*/ 48 h 48"/>
              <a:gd name="T28" fmla="*/ 15 w 41"/>
              <a:gd name="T29" fmla="*/ 48 h 48"/>
              <a:gd name="T30" fmla="*/ 15 w 41"/>
              <a:gd name="T31" fmla="*/ 48 h 48"/>
              <a:gd name="T32" fmla="*/ 15 w 41"/>
              <a:gd name="T33" fmla="*/ 48 h 48"/>
              <a:gd name="T34" fmla="*/ 15 w 41"/>
              <a:gd name="T35" fmla="*/ 48 h 48"/>
              <a:gd name="T36" fmla="*/ 36 w 41"/>
              <a:gd name="T37" fmla="*/ 37 h 48"/>
              <a:gd name="T38" fmla="*/ 36 w 41"/>
              <a:gd name="T39" fmla="*/ 37 h 48"/>
              <a:gd name="T40" fmla="*/ 36 w 41"/>
              <a:gd name="T41" fmla="*/ 37 h 48"/>
              <a:gd name="T42" fmla="*/ 36 w 41"/>
              <a:gd name="T43" fmla="*/ 37 h 48"/>
              <a:gd name="T44" fmla="*/ 36 w 41"/>
              <a:gd name="T45" fmla="*/ 37 h 48"/>
              <a:gd name="T46" fmla="*/ 36 w 41"/>
              <a:gd name="T47" fmla="*/ 37 h 48"/>
              <a:gd name="T48" fmla="*/ 36 w 41"/>
              <a:gd name="T49" fmla="*/ 37 h 48"/>
              <a:gd name="T50" fmla="*/ 41 w 41"/>
              <a:gd name="T51" fmla="*/ 21 h 48"/>
              <a:gd name="T52" fmla="*/ 30 w 41"/>
              <a:gd name="T53" fmla="*/ 0 h 48"/>
              <a:gd name="T54" fmla="*/ 30 w 41"/>
              <a:gd name="T5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" h="48">
                <a:moveTo>
                  <a:pt x="30" y="0"/>
                </a:moveTo>
                <a:cubicBezTo>
                  <a:pt x="26" y="6"/>
                  <a:pt x="26" y="6"/>
                  <a:pt x="26" y="6"/>
                </a:cubicBezTo>
                <a:cubicBezTo>
                  <a:pt x="32" y="10"/>
                  <a:pt x="34" y="16"/>
                  <a:pt x="34" y="21"/>
                </a:cubicBezTo>
                <a:cubicBezTo>
                  <a:pt x="34" y="25"/>
                  <a:pt x="33" y="29"/>
                  <a:pt x="31" y="33"/>
                </a:cubicBezTo>
                <a:cubicBezTo>
                  <a:pt x="27" y="38"/>
                  <a:pt x="21" y="41"/>
                  <a:pt x="15" y="41"/>
                </a:cubicBezTo>
                <a:cubicBezTo>
                  <a:pt x="11" y="41"/>
                  <a:pt x="7" y="40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4" y="46"/>
                  <a:pt x="10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23" y="48"/>
                  <a:pt x="31" y="44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40" y="32"/>
                  <a:pt x="41" y="27"/>
                  <a:pt x="41" y="21"/>
                </a:cubicBezTo>
                <a:cubicBezTo>
                  <a:pt x="41" y="13"/>
                  <a:pt x="37" y="5"/>
                  <a:pt x="30" y="0"/>
                </a:cubicBezTo>
                <a:cubicBezTo>
                  <a:pt x="30" y="0"/>
                  <a:pt x="30" y="0"/>
                  <a:pt x="30" y="0"/>
                </a:cubicBezTo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wrap="square" lIns="91440" tIns="45720" rIns="91440" bIns="45720" anchor="ctr">
            <a:normAutofit fontScale="72500" lnSpcReduction="20000"/>
          </a:bodyPr>
          <a:lstStyle/>
          <a:p>
            <a:pPr algn="ctr"/>
          </a:p>
        </p:txBody>
      </p:sp>
      <p:sp>
        <p:nvSpPr>
          <p:cNvPr id="132" name="TextBox 49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18968" y="5638323"/>
            <a:ext cx="10624424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>
              <a:defRPr sz="3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150" normalizeH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实施期限：202</a:t>
            </a:r>
            <a:r>
              <a:rPr kumimoji="0" lang="en-US" altLang="zh-CN" sz="2800" b="1" i="0" u="none" strike="noStrike" kern="1200" cap="none" spc="150" normalizeH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5</a:t>
            </a:r>
            <a:r>
              <a:rPr kumimoji="0" lang="zh-CN" altLang="zh-CN" sz="2800" b="1" i="0" u="none" strike="noStrike" kern="1200" cap="none" spc="150" normalizeH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年</a:t>
            </a:r>
            <a:r>
              <a:rPr kumimoji="0" lang="en-US" altLang="zh-CN" sz="2800" b="1" i="0" u="none" strike="noStrike" kern="1200" cap="none" spc="150" normalizeH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1</a:t>
            </a:r>
            <a:r>
              <a:rPr kumimoji="0" lang="zh-CN" altLang="zh-CN" sz="2800" b="1" i="0" u="none" strike="noStrike" kern="1200" cap="none" spc="150" normalizeH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月1日—202</a:t>
            </a:r>
            <a:r>
              <a:rPr kumimoji="0" lang="en-US" altLang="zh-CN" sz="2800" b="1" i="0" u="none" strike="noStrike" kern="1200" cap="none" spc="150" normalizeH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7</a:t>
            </a:r>
            <a:r>
              <a:rPr kumimoji="0" lang="zh-CN" altLang="zh-CN" sz="2800" b="1" i="0" u="none" strike="noStrike" kern="1200" cap="none" spc="150" normalizeH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年</a:t>
            </a:r>
            <a:r>
              <a:rPr kumimoji="0" lang="en-US" altLang="zh-CN" sz="2800" b="1" i="0" u="none" strike="noStrike" kern="1200" cap="none" spc="150" normalizeH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12</a:t>
            </a:r>
            <a:r>
              <a:rPr kumimoji="0" lang="zh-CN" altLang="zh-CN" sz="2800" b="1" i="0" u="none" strike="noStrike" kern="1200" cap="none" spc="150" normalizeH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月31日</a:t>
            </a:r>
            <a:endParaRPr kumimoji="0" lang="zh-CN" altLang="zh-CN" sz="2800" b="1" i="0" u="none" strike="noStrike" kern="1200" cap="none" spc="150" normalizeH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525" y="214630"/>
            <a:ext cx="9772650" cy="783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defTabSz="914400" fontAlgn="auto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0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2025年度国家重点研发计划“递补支持”专题</a:t>
            </a:r>
            <a:endParaRPr lang="en-US" altLang="zh-CN" sz="30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00199_1*l_h_a*1_4_1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6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8"/>
  <p:tag name="KSO_WM_UNIT_ID" val="diagram20201662_2*r_i*1_38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9"/>
  <p:tag name="KSO_WM_UNIT_ID" val="diagram20201662_2*r_i*1_39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0"/>
  <p:tag name="KSO_WM_UNIT_ID" val="diagram20201662_2*r_i*1_40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2"/>
  <p:tag name="KSO_WM_UNIT_ID" val="diagram20201662_2*r_i*1_42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4"/>
  <p:tag name="KSO_WM_UNIT_ID" val="diagram20201662_2*r_i*1_44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5"/>
  <p:tag name="KSO_WM_UNIT_ID" val="diagram20201662_2*r_i*1_45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5"/>
  <p:tag name="KSO_WM_UNIT_ID" val="diagram20201662_2*r_i*1_5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6"/>
  <p:tag name="KSO_WM_UNIT_ID" val="diagram20201662_2*r_i*1_6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7"/>
  <p:tag name="KSO_WM_UNIT_ID" val="diagram20201662_2*r_i*1_7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8"/>
  <p:tag name="KSO_WM_UNIT_ID" val="diagram20201662_2*r_i*1_8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0199_1*l_h_f*1_1_1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6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9"/>
  <p:tag name="KSO_WM_UNIT_ID" val="diagram20201662_2*r_i*1_9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0"/>
  <p:tag name="KSO_WM_UNIT_ID" val="diagram20201662_2*r_i*1_10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1"/>
  <p:tag name="KSO_WM_UNIT_ID" val="diagram20201662_2*r_i*1_11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2"/>
  <p:tag name="KSO_WM_UNIT_ID" val="diagram20201662_2*r_i*1_12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3"/>
  <p:tag name="KSO_WM_UNIT_ID" val="diagram20201662_2*r_i*1_13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4"/>
  <p:tag name="KSO_WM_UNIT_ID" val="diagram20201662_2*r_i*1_14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5"/>
  <p:tag name="KSO_WM_UNIT_ID" val="diagram20201662_2*r_i*1_15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6"/>
  <p:tag name="KSO_WM_UNIT_ID" val="diagram20201662_2*r_i*1_16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7"/>
  <p:tag name="KSO_WM_UNIT_ID" val="diagram20201662_2*r_i*1_17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8"/>
  <p:tag name="KSO_WM_UNIT_ID" val="diagram20201662_2*r_i*1_18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00199_1*l_h_f*1_4_1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6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9"/>
  <p:tag name="KSO_WM_UNIT_ID" val="diagram20201662_2*r_i*1_19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2"/>
  <p:tag name="KSO_WM_UNIT_ID" val="diagram20201662_2*r_i*1_32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3"/>
  <p:tag name="KSO_WM_UNIT_ID" val="diagram20201662_2*r_i*1_33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5"/>
  <p:tag name="KSO_WM_UNIT_ID" val="diagram20201662_2*r_i*1_35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6"/>
  <p:tag name="KSO_WM_UNIT_ID" val="diagram20201662_2*r_i*1_36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7"/>
  <p:tag name="KSO_WM_UNIT_ID" val="diagram20201662_2*r_i*1_37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8"/>
  <p:tag name="KSO_WM_UNIT_ID" val="diagram20201662_2*r_i*1_38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9"/>
  <p:tag name="KSO_WM_UNIT_ID" val="diagram20201662_2*r_i*1_39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0"/>
  <p:tag name="KSO_WM_UNIT_ID" val="diagram20201662_2*r_i*1_40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2"/>
  <p:tag name="KSO_WM_UNIT_ID" val="diagram20201662_2*r_i*1_42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00199_1*l_h_f*1_3_1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6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4"/>
  <p:tag name="KSO_WM_UNIT_ID" val="diagram20201662_2*r_i*1_44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5"/>
  <p:tag name="KSO_WM_UNIT_ID" val="diagram20201662_2*r_i*1_45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ISCONTENTSTITLE" val="0"/>
  <p:tag name="KSO_WM_UNIT_PRESET_TEXT" val="市场调研发现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198935_5*a*1"/>
  <p:tag name="KSO_WM_TEMPLATE_CATEGORY" val="diagram"/>
  <p:tag name="KSO_WM_TEMPLATE_INDEX" val="20198935"/>
  <p:tag name="KSO_WM_UNIT_LAYERLEVEL" val="1"/>
  <p:tag name="KSO_WM_TAG_VERSION" val="1.0"/>
  <p:tag name="KSO_WM_BEAUTIFY_FLAG" val="#wm#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i"/>
  <p:tag name="KSO_WM_UNIT_INDEX" val="11"/>
  <p:tag name="KSO_WM_UNIT_ID" val="diagram20194869_1*i*11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i"/>
  <p:tag name="KSO_WM_UNIT_INDEX" val="12"/>
  <p:tag name="KSO_WM_UNIT_ID" val="diagram20194869_1*i*12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i"/>
  <p:tag name="KSO_WM_UNIT_INDEX" val="13"/>
  <p:tag name="KSO_WM_UNIT_ID" val="diagram20194869_1*i*13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i"/>
  <p:tag name="KSO_WM_UNIT_INDEX" val="14"/>
  <p:tag name="KSO_WM_UNIT_ID" val="diagram20194869_1*i*14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i"/>
  <p:tag name="KSO_WM_UNIT_INDEX" val="15"/>
  <p:tag name="KSO_WM_UNIT_ID" val="diagram20194869_1*i*15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i"/>
  <p:tag name="KSO_WM_UNIT_INDEX" val="16"/>
  <p:tag name="KSO_WM_UNIT_ID" val="diagram20194869_1*i*16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i"/>
  <p:tag name="KSO_WM_UNIT_INDEX" val="17"/>
  <p:tag name="KSO_WM_UNIT_ID" val="diagram20194869_1*i*17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0199_1*l_h_f*1_2_1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6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i"/>
  <p:tag name="KSO_WM_UNIT_INDEX" val="18"/>
  <p:tag name="KSO_WM_UNIT_ID" val="diagram20194869_1*i*18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i"/>
  <p:tag name="KSO_WM_UNIT_INDEX" val="19"/>
  <p:tag name="KSO_WM_UNIT_ID" val="diagram20194869_1*i*19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i"/>
  <p:tag name="KSO_WM_UNIT_INDEX" val="20"/>
  <p:tag name="KSO_WM_UNIT_ID" val="diagram20194869_1*i*20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1"/>
  <p:tag name="KSO_WM_UNIT_ID" val="diagram20194869_1*ε_h_h_h_i*1_1_1_2_1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2"/>
  <p:tag name="KSO_WM_UNIT_ID" val="diagram20194869_1*ε_h_h_h_i*1_1_1_2_2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3"/>
  <p:tag name="KSO_WM_UNIT_ID" val="diagram20194869_1*ε_h_h_h_i*1_1_1_2_3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4"/>
  <p:tag name="KSO_WM_UNIT_ID" val="diagram20194869_1*ε_h_h_h_i*1_1_1_2_4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5"/>
  <p:tag name="KSO_WM_UNIT_ID" val="diagram20194869_1*ε_h_h_h_i*1_1_1_2_5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6"/>
  <p:tag name="KSO_WM_UNIT_ID" val="diagram20194869_1*ε_h_h_h_i*1_1_1_2_6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FILL_FORE_SCHEMECOLOR_INDEX" val="14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8"/>
  <p:tag name="KSO_WM_UNIT_ID" val="diagram20194869_1*ε_h_h_h_i*1_1_1_2_8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00199_1*l_h_a*1_2_1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6"/>
</p:tagLst>
</file>

<file path=ppt/tags/tag150.xml><?xml version="1.0" encoding="utf-8"?>
<p:tagLst xmlns:p="http://schemas.openxmlformats.org/presentationml/2006/main">
  <p:tag name="KSO_WM_UNIT_FILL_FORE_SCHEMECOLOR_INDEX" val="14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9"/>
  <p:tag name="KSO_WM_UNIT_ID" val="diagram20194869_1*ε_h_h_h_i*1_1_1_2_9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FILL_FORE_SCHEMECOLOR_INDEX" val="14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10"/>
  <p:tag name="KSO_WM_UNIT_ID" val="diagram20194869_1*ε_h_h_h_i*1_1_1_2_10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DIAGRAM_SCHEMECOLOR_ID" val="0"/>
  <p:tag name="KSO_WM_UNIT_DIAGRAM_MAX_ITEM_COUNT" val="2"/>
  <p:tag name="KSO_WM_UNIT_DIAGRAM_SUBTYPE" val="c"/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ε_h_h_i"/>
  <p:tag name="KSO_WM_UNIT_INDEX" val="1_1_1_1"/>
  <p:tag name="KSO_WM_UNIT_ID" val="diagram20194869_1*ε_h_h_i*1_1_1_1"/>
  <p:tag name="KSO_WM_TEMPLATE_CATEGORY" val="diagram"/>
  <p:tag name="KSO_WM_TEMPLATE_INDEX" val="20194869"/>
  <p:tag name="KSO_WM_UNIT_LAYERLEVEL" val="1_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53.xml><?xml version="1.0" encoding="utf-8"?>
<p:tagLst xmlns:p="http://schemas.openxmlformats.org/presentationml/2006/main">
  <p:tag name="KSO_WM_UNIT_DIAGRAM_SCHEMECOLOR_ID" val="0"/>
  <p:tag name="KSO_WM_UNIT_DIAGRAM_MAX_ITEM_COUNT" val="2"/>
  <p:tag name="KSO_WM_UNIT_DIAGRAM_SUBTYPE" val="c"/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ε_h_h_i"/>
  <p:tag name="KSO_WM_UNIT_INDEX" val="1_1_2_1"/>
  <p:tag name="KSO_WM_UNIT_ID" val="diagram20194869_1*ε_h_h_i*1_1_2_1"/>
  <p:tag name="KSO_WM_TEMPLATE_CATEGORY" val="diagram"/>
  <p:tag name="KSO_WM_TEMPLATE_INDEX" val="20194869"/>
  <p:tag name="KSO_WM_UNIT_LAYERLEVEL" val="1_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54.xml><?xml version="1.0" encoding="utf-8"?>
<p:tagLst xmlns:p="http://schemas.openxmlformats.org/presentationml/2006/main">
  <p:tag name="KSO_WM_UNIT_DIAGRAM_NUMVISUAL_CHANGE_MODES" val="32"/>
  <p:tag name="KSO_WM_UNIT_DIAGRAM_SCHEMECOLOR_ID" val="0"/>
  <p:tag name="KSO_WM_UNIT_DIAGRAM_MAX_ITEM_COUNT" val="2"/>
  <p:tag name="KSO_WM_UNIT_DIAGRAM_SUBTYPE" val="c"/>
  <p:tag name="KSO_WM_UNIT_NOCLEAR" val="0"/>
  <p:tag name="KSO_WM_UNIT_VALUE" val="3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f"/>
  <p:tag name="KSO_WM_UNIT_INDEX" val="1_1_1_1_1"/>
  <p:tag name="KSO_WM_UNIT_ID" val="diagram20194869_1*ε_h_h_h_f*1_1_1_1_1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PRESET_TEXT" val="65%"/>
  <p:tag name="KSO_WM_UNIT_USESOURCEFORMAT_APPLY" val="1"/>
</p:tagLst>
</file>

<file path=ppt/tags/tag155.xml><?xml version="1.0" encoding="utf-8"?>
<p:tagLst xmlns:p="http://schemas.openxmlformats.org/presentationml/2006/main">
  <p:tag name="KSO_WM_UNIT_DIAGRAM_NUMVISUAL_CHANGE_MODES" val="32"/>
  <p:tag name="KSO_WM_UNIT_DIAGRAM_SCHEMECOLOR_ID" val="0"/>
  <p:tag name="KSO_WM_UNIT_DIAGRAM_MAX_ITEM_COUNT" val="2"/>
  <p:tag name="KSO_WM_UNIT_DIAGRAM_SUBTYPE" val="c"/>
  <p:tag name="KSO_WM_UNIT_NOCLEAR" val="0"/>
  <p:tag name="KSO_WM_UNIT_VALUE" val="3"/>
  <p:tag name="KSO_WM_UNIT_HIGHLIGHT" val="0"/>
  <p:tag name="KSO_WM_UNIT_COMPATIBLE" val="0"/>
  <p:tag name="KSO_WM_UNIT_DIAGRAM_ISNUMVISUAL" val="1"/>
  <p:tag name="KSO_WM_UNIT_DIAGRAM_ISREFERUNIT" val="0"/>
  <p:tag name="KSO_WM_UNIT_DIAGRAM_NUM_VALUE" val="55"/>
  <p:tag name="KSO_WM_UNIT_DIAGRAM_NUMVISUAL_BIND_NUMID" val="05c6b973-ab5b-4277-b29d-85e9858a0f8d"/>
  <p:tag name="KSO_WM_DIAGRAM_GROUP_CODE" val="ε1-1"/>
  <p:tag name="KSO_WM_UNIT_TYPE" val="ε_h_h_h_f"/>
  <p:tag name="KSO_WM_UNIT_INDEX" val="1_1_2_1_1"/>
  <p:tag name="KSO_WM_UNIT_ID" val="diagram20194869_1*ε_h_h_h_f*1_1_2_1_1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PRESET_TEXT" val="55%"/>
  <p:tag name="KSO_WM_UNIT_USESOURCEFORMAT_APPLY" val="1"/>
</p:tagLst>
</file>

<file path=ppt/tags/tag156.xml><?xml version="1.0" encoding="utf-8"?>
<p:tagLst xmlns:p="http://schemas.openxmlformats.org/presentationml/2006/main">
  <p:tag name="KSO_WM_UNIT_DIAGRAM_SCHEMECOLOR_ID" val="0"/>
  <p:tag name="KSO_WM_UNIT_DIAGRAM_MAX_ITEM_COUNT" val="2"/>
  <p:tag name="KSO_WM_UNIT_DIAGRAM_SUBTYPE" val="c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ε_h_h_f"/>
  <p:tag name="KSO_WM_UNIT_INDEX" val="1_1_1_1"/>
  <p:tag name="KSO_WM_UNIT_ID" val="diagram20194869_1*ε_h_h_f*1_1_1_1"/>
  <p:tag name="KSO_WM_TEMPLATE_CATEGORY" val="diagram"/>
  <p:tag name="KSO_WM_TEMPLATE_INDEX" val="20194869"/>
  <p:tag name="KSO_WM_UNIT_LAYERLEVEL" val="1_1_1_1"/>
  <p:tag name="KSO_WM_TAG_VERSION" val="1.0"/>
  <p:tag name="KSO_WM_BEAUTIFY_FLAG" val="#wm#"/>
  <p:tag name="KSO_WM_UNIT_PRESET_TEXT" val="添加标签"/>
  <p:tag name="KSO_WM_UNIT_USESOURCEFORMAT_APPLY" val="1"/>
</p:tagLst>
</file>

<file path=ppt/tags/tag157.xml><?xml version="1.0" encoding="utf-8"?>
<p:tagLst xmlns:p="http://schemas.openxmlformats.org/presentationml/2006/main">
  <p:tag name="KSO_WM_UNIT_DIAGRAM_SCHEMECOLOR_ID" val="0"/>
  <p:tag name="KSO_WM_UNIT_DIAGRAM_MAX_ITEM_COUNT" val="2"/>
  <p:tag name="KSO_WM_UNIT_DIAGRAM_SUBTYPE" val="c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ε_h_h_f"/>
  <p:tag name="KSO_WM_UNIT_INDEX" val="1_1_2_1"/>
  <p:tag name="KSO_WM_UNIT_ID" val="diagram20194869_1*ε_h_h_f*1_1_2_1"/>
  <p:tag name="KSO_WM_TEMPLATE_CATEGORY" val="diagram"/>
  <p:tag name="KSO_WM_TEMPLATE_INDEX" val="20194869"/>
  <p:tag name="KSO_WM_UNIT_LAYERLEVEL" val="1_1_1_1"/>
  <p:tag name="KSO_WM_TAG_VERSION" val="1.0"/>
  <p:tag name="KSO_WM_BEAUTIFY_FLAG" val="#wm#"/>
  <p:tag name="KSO_WM_UNIT_PRESET_TEXT" val="添加标签"/>
  <p:tag name="KSO_WM_UNIT_USESOURCEFORMAT_APPLY" val="1"/>
</p:tagLst>
</file>

<file path=ppt/tags/tag158.xml><?xml version="1.0" encoding="utf-8"?>
<p:tagLst xmlns:p="http://schemas.openxmlformats.org/presentationml/2006/main">
  <p:tag name="KSO_WM_UNIT_ISCONTENTS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a"/>
  <p:tag name="KSO_WM_UNIT_INDEX" val="1"/>
  <p:tag name="KSO_WM_UNIT_ID" val="diagram20194869_1*a*1"/>
  <p:tag name="KSO_WM_TEMPLATE_CATEGORY" val="diagram"/>
  <p:tag name="KSO_WM_TEMPLATE_INDEX" val="20194869"/>
  <p:tag name="KSO_WM_UNIT_LAYERLEVEL" val="1"/>
  <p:tag name="KSO_WM_TAG_VERSION" val="1.0"/>
  <p:tag name="KSO_WM_BEAUTIFY_FLAG" val="#wm#"/>
  <p:tag name="KSO_WM_UNIT_PRESET_TEXT" val="点击添加大标题"/>
  <p:tag name="KSO_WM_UNIT_USESOURCEFORMAT_APPLY" val="1"/>
</p:tagLst>
</file>

<file path=ppt/tags/tag159.xml><?xml version="1.0" encoding="utf-8"?>
<p:tagLst xmlns:p="http://schemas.openxmlformats.org/presentationml/2006/main">
  <p:tag name="KSO_WM_UNIT_DIAGRAM_NUMVISUAL_CHANGE_MODES" val="32"/>
  <p:tag name="KSO_WM_UNIT_DIAGRAM_SCHEMECOLOR_ID" val="0"/>
  <p:tag name="KSO_WM_UNIT_DIAGRAM_MAX_ITEM_COUNT" val="2"/>
  <p:tag name="KSO_WM_UNIT_DIAGRAM_SUBTYPE" val="c"/>
  <p:tag name="KSO_WM_UNIT_NOCLEAR" val="0"/>
  <p:tag name="KSO_WM_UNIT_VALUE" val="3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f"/>
  <p:tag name="KSO_WM_UNIT_INDEX" val="1_1_1_1_1"/>
  <p:tag name="KSO_WM_UNIT_ID" val="diagram20194869_1*ε_h_h_h_f*1_1_1_1_1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PRESET_TEXT" val="65%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ID" val="diagram20187904_3*i*1"/>
  <p:tag name="KSO_WM_UNIT_LAYERLEVEL" val="1"/>
  <p:tag name="KSO_WM_BEAUTIFY_FLAG" val="#wm#"/>
  <p:tag name="KSO_WM_UNIT_HIGHLIGHT" val="0"/>
  <p:tag name="KSO_WM_UNIT_COMPATIBLE" val="0"/>
  <p:tag name="KSO_WM_DIAGRAM_GROUP_CODE" val="l1-1"/>
  <p:tag name="KSO_WM_UNIT_TYPE" val="i"/>
  <p:tag name="KSO_WM_UNIT_INDEX" val="1"/>
  <p:tag name="KSO_WM_UNIT_DIAGRAM_ISNUMVISUAL" val="0"/>
  <p:tag name="KSO_WM_UNIT_DIAGRAM_ISREFERUNIT" val="0"/>
  <p:tag name="KSO_WM_UNIT_LINE_FORE_SCHEMECOLOR_INDEX" val="13"/>
  <p:tag name="KSO_WM_UNIT_LINE_FILL_TYPE" val="2"/>
  <p:tag name="KSO_WM_UNIT_USESOURCEFORMAT_APPLY" val="1"/>
</p:tagLst>
</file>

<file path=ppt/tags/tag160.xml><?xml version="1.0" encoding="utf-8"?>
<p:tagLst xmlns:p="http://schemas.openxmlformats.org/presentationml/2006/main">
  <p:tag name="KSO_WM_UNIT_DIAGRAM_NUMVISUAL_CHANGE_MODES" val="32"/>
  <p:tag name="KSO_WM_UNIT_DIAGRAM_SCHEMECOLOR_ID" val="0"/>
  <p:tag name="KSO_WM_UNIT_DIAGRAM_MAX_ITEM_COUNT" val="2"/>
  <p:tag name="KSO_WM_UNIT_DIAGRAM_SUBTYPE" val="c"/>
  <p:tag name="KSO_WM_UNIT_NOCLEAR" val="0"/>
  <p:tag name="KSO_WM_UNIT_VALUE" val="3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f"/>
  <p:tag name="KSO_WM_UNIT_INDEX" val="1_1_1_1_1"/>
  <p:tag name="KSO_WM_UNIT_ID" val="diagram20194869_1*ε_h_h_h_f*1_1_1_1_1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PRESET_TEXT" val="65%"/>
  <p:tag name="KSO_WM_UNIT_USESOURCEFORMAT_APPLY" val="1"/>
</p:tagLst>
</file>

<file path=ppt/tags/tag161.xml><?xml version="1.0" encoding="utf-8"?>
<p:tagLst xmlns:p="http://schemas.openxmlformats.org/presentationml/2006/main">
  <p:tag name="KSO_WM_UNIT_DIAGRAM_SCHEMECOLOR_ID" val="0"/>
  <p:tag name="KSO_WM_UNIT_DIAGRAM_MAX_ITEM_COUNT" val="2"/>
  <p:tag name="KSO_WM_UNIT_DIAGRAM_SUBTYPE" val="c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ε1-1"/>
  <p:tag name="KSO_WM_UNIT_TYPE" val="ε_h_h_f"/>
  <p:tag name="KSO_WM_UNIT_INDEX" val="1_1_1_1"/>
  <p:tag name="KSO_WM_UNIT_ID" val="diagram20194869_1*ε_h_h_f*1_1_1_1"/>
  <p:tag name="KSO_WM_TEMPLATE_CATEGORY" val="diagram"/>
  <p:tag name="KSO_WM_TEMPLATE_INDEX" val="20194869"/>
  <p:tag name="KSO_WM_UNIT_LAYERLEVEL" val="1_1_1_1"/>
  <p:tag name="KSO_WM_TAG_VERSION" val="1.0"/>
  <p:tag name="KSO_WM_BEAUTIFY_FLAG" val="#wm#"/>
  <p:tag name="KSO_WM_UNIT_PRESET_TEXT" val="添加标签"/>
  <p:tag name="KSO_WM_UNIT_USESOURCEFORMAT_APPLY" val="1"/>
</p:tagLst>
</file>

<file path=ppt/tags/tag162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1"/>
  <p:tag name="KSO_WM_UNIT_ID" val="diagram20194869_1*ε_h_h_h_i*1_1_1_2_1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2"/>
  <p:tag name="KSO_WM_UNIT_ID" val="diagram20194869_1*ε_h_h_h_i*1_1_1_2_2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3"/>
  <p:tag name="KSO_WM_UNIT_ID" val="diagram20194869_1*ε_h_h_h_i*1_1_1_2_3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65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4"/>
  <p:tag name="KSO_WM_UNIT_ID" val="diagram20194869_1*ε_h_h_h_i*1_1_1_2_4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5"/>
  <p:tag name="KSO_WM_UNIT_ID" val="diagram20194869_1*ε_h_h_h_i*1_1_1_2_5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1"/>
  <p:tag name="KSO_WM_UNIT_ID" val="diagram20194869_1*ε_h_h_h_i*1_1_1_2_1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2"/>
  <p:tag name="KSO_WM_UNIT_ID" val="diagram20194869_1*ε_h_h_h_i*1_1_1_2_2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3"/>
  <p:tag name="KSO_WM_UNIT_ID" val="diagram20194869_1*ε_h_h_h_i*1_1_1_2_3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7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h_i"/>
  <p:tag name="KSO_WM_UNIT_INDEX" val="1_1_2"/>
  <p:tag name="KSO_WM_UNIT_ID" val="diagram20187904_3*l_h_i*1_1_2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170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4"/>
  <p:tag name="KSO_WM_UNIT_ID" val="diagram20194869_1*ε_h_h_h_i*1_1_1_2_4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71.xml><?xml version="1.0" encoding="utf-8"?>
<p:tagLst xmlns:p="http://schemas.openxmlformats.org/presentationml/2006/main">
  <p:tag name="KSO_WM_UNIT_FILL_FORE_SCHEMECOLOR_INDEX" val="5"/>
  <p:tag name="KSO_WM_UNIT_DIAGRAM_SCHEMECOLOR_ID" val="0"/>
  <p:tag name="KSO_WM_UNIT_DIAGRAM_NUM_VISUAL_MAIN_COLOR" val="5"/>
  <p:tag name="KSO_WM_UNIT_DIAGRAM_NUM_VISUAL_SECOND_COLOR" val="14"/>
  <p:tag name="KSO_WM_UNIT_DIAGRAM_NUMVISUAL_GRADIENT_DIRECTION" val="3"/>
  <p:tag name="KSO_WM_UNIT_DIAGRAM_NUMVISUAL_CHANGE_MODES" val="1"/>
  <p:tag name="KSO_WM_UNIT_DIAGRAM_MAX_ITEM_COUNT" val="2"/>
  <p:tag name="KSO_WM_UNIT_DIAGRAM_SUBTYPE" val="c"/>
  <p:tag name="KSO_WM_UNIT_HIGHLIGHT" val="0"/>
  <p:tag name="KSO_WM_UNIT_COMPATIBLE" val="0"/>
  <p:tag name="KSO_WM_UNIT_DIAGRAM_ISNUMVISUAL" val="1"/>
  <p:tag name="KSO_WM_UNIT_DIAGRAM_ISREFERUNIT" val="0"/>
  <p:tag name="KSO_WM_UNIT_DIAGRAM_NUM_VALUE" val="65"/>
  <p:tag name="KSO_WM_UNIT_DIAGRAM_NUMVISUAL_BIND_NUMID" val="79f06285-bed8-4369-9800-22b6644dda38"/>
  <p:tag name="KSO_WM_DIAGRAM_GROUP_CODE" val="ε1-1"/>
  <p:tag name="KSO_WM_UNIT_TYPE" val="ε_h_h_h_i"/>
  <p:tag name="KSO_WM_UNIT_INDEX" val="1_1_1_2_5"/>
  <p:tag name="KSO_WM_UNIT_ID" val="diagram20194869_1*ε_h_h_h_i*1_1_1_2_5"/>
  <p:tag name="KSO_WM_TEMPLATE_CATEGORY" val="diagram"/>
  <p:tag name="KSO_WM_TEMPLATE_INDEX" val="20194869"/>
  <p:tag name="KSO_WM_UNIT_LAYERLEVEL" val="1_1_1_1_1"/>
  <p:tag name="KSO_WM_TAG_VERSION" val="1.0"/>
  <p:tag name="KSO_WM_BEAUTIFY_FLAG" val="#wm#"/>
  <p:tag name="KSO_WM_UNIT_FILL_TYPE" val="1"/>
  <p:tag name="KSO_WM_UNIT_USESOURCEFORMAT_APPLY" val="1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h_i"/>
  <p:tag name="KSO_WM_UNIT_INDEX" val="1_1_1"/>
  <p:tag name="KSO_WM_UNIT_ID" val="diagram20187904_3*l_h_i*1_1_1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h_i"/>
  <p:tag name="KSO_WM_UNIT_INDEX" val="1_4_2"/>
  <p:tag name="KSO_WM_UNIT_ID" val="diagram20187904_3*l_h_i*1_4_2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7"/>
  <p:tag name="KSO_WM_UNIT_TEXT_FILL_TYPE" val="1"/>
  <p:tag name="KSO_WM_UNIT_USESOURCEFORMAT_APPLY" val="1"/>
  <p:tag name="KSO_WM_UNIT_DIAGRAM_SCHEMECOLOR_ID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00199_1*l_i*1_1"/>
  <p:tag name="KSO_WM_TEMPLATE_CATEGORY" val="diagram"/>
  <p:tag name="KSO_WM_TEMPLATE_INDEX" val="20200199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  <p:tag name="KSO_WM_UNIT_DIAGRAM_SCHEMECOLOR_ID" val="6"/>
</p:tagLst>
</file>

<file path=ppt/tags/tag20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h_i"/>
  <p:tag name="KSO_WM_UNIT_INDEX" val="1_4_1"/>
  <p:tag name="KSO_WM_UNIT_ID" val="diagram20187904_3*l_h_i*1_4_1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h_i"/>
  <p:tag name="KSO_WM_UNIT_INDEX" val="1_2_2"/>
  <p:tag name="KSO_WM_UNIT_ID" val="diagram20187904_3*l_h_i*1_2_2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22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h_i"/>
  <p:tag name="KSO_WM_UNIT_INDEX" val="1_2_1"/>
  <p:tag name="KSO_WM_UNIT_ID" val="diagram20187904_3*l_h_i*1_2_1"/>
  <p:tag name="KSO_WM_UNIT_LAYERLEVEL" val="1_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23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0199_1*l_h_f*1_1_1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1"/>
</p:tagLst>
</file>

<file path=ppt/tags/tag24.xml><?xml version="1.0" encoding="utf-8"?>
<p:tagLst xmlns:p="http://schemas.openxmlformats.org/presentationml/2006/main">
  <p:tag name="KSO_WM_UNIT_ISCONTENTSTITLE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ID" val="diagram30178323_1*h_a*1_1"/>
  <p:tag name="KSO_WM_TEMPLATE_CATEGORY" val="diagram"/>
  <p:tag name="KSO_WM_TEMPLATE_INDEX" val="30178323"/>
  <p:tag name="KSO_WM_UNIT_LAYERLEVEL" val="1_1"/>
  <p:tag name="KSO_WM_TAG_VERSION" val="1.0"/>
  <p:tag name="KSO_WM_BEAUTIFY_FLAG" val="#wm#"/>
  <p:tag name="KSO_WM_UNIT_TEXT_PART_ID" val="1-Z"/>
  <p:tag name="KSO_WM_UNIT_TEXT_PART_SIZE" val="30*224.5"/>
  <p:tag name="KSO_WM_UNIT_PRESET_TEXT" val="单击此处添加小标题"/>
  <p:tag name="KSO_WM_UNIT_TYPE" val="h_a"/>
  <p:tag name="KSO_WM_UNIT_INDEX" val="1_1"/>
  <p:tag name="KSO_WM_UNIT_ADJUSTLAYOUT_ID" val="5"/>
  <p:tag name="KSO_WM_UNIT_COLOR_SCHEME_SHAPE_ID" val="5"/>
  <p:tag name="KSO_WM_UNIT_COLOR_SCHEME_PARENT_PAGE" val="0_1"/>
</p:tagLst>
</file>

<file path=ppt/tags/tag25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4_1"/>
  <p:tag name="KSO_WM_UNIT_ID" val="diagram20187638_4*n_h_h_a*1_2_4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9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8_4*n_h_h_a*1_2_1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3_2"/>
  <p:tag name="KSO_WM_UNIT_ID" val="diagram20187638_4*n_h_h_i*1_2_3_2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853_6*l_h_i*1_1_1"/>
  <p:tag name="KSO_WM_TEMPLATE_CATEGORY" val="diagram"/>
  <p:tag name="KSO_WM_TEMPLATE_INDEX" val="2018785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853_6*l_h_i*1_3_1"/>
  <p:tag name="KSO_WM_TEMPLATE_CATEGORY" val="diagram"/>
  <p:tag name="KSO_WM_TEMPLATE_INDEX" val="2018785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00199_1*l_i*1_2"/>
  <p:tag name="KSO_WM_TEMPLATE_CATEGORY" val="diagram"/>
  <p:tag name="KSO_WM_TEMPLATE_INDEX" val="20200199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  <p:tag name="KSO_WM_UNIT_DIAGRAM_SCHEMECOLOR_ID" val="6"/>
</p:tagLst>
</file>

<file path=ppt/tags/tag30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i"/>
  <p:tag name="KSO_WM_UNIT_INDEX" val="1_2"/>
  <p:tag name="KSO_WM_UNIT_ID" val="diagram20187904_3*l_i*1_2"/>
  <p:tag name="KSO_WM_UNIT_LAYERLEVEL" val="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31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i"/>
  <p:tag name="KSO_WM_UNIT_INDEX" val="1_2"/>
  <p:tag name="KSO_WM_UNIT_ID" val="diagram20187904_3*l_i*1_2"/>
  <p:tag name="KSO_WM_UNIT_LAYERLEVEL" val="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32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4_1"/>
  <p:tag name="KSO_WM_UNIT_ID" val="diagram20187638_4*n_h_h_a*1_2_4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9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5_1"/>
  <p:tag name="KSO_WM_UNIT_ID" val="diagram20187638_4*n_h_h_a*1_2_5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0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8_4*n_h_h_a*1_2_2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ISCONTENTSTITLE" val="0"/>
  <p:tag name="KSO_WM_UNIT_VALUE" val="6"/>
  <p:tag name="KSO_WM_UNIT_HIGHLIGHT" val="0"/>
  <p:tag name="KSO_WM_UNIT_COMPATIBLE" val="0"/>
  <p:tag name="KSO_WM_DIAGRAM_GROUP_CODE" val="n1-1"/>
  <p:tag name="KSO_WM_UNIT_TYPE" val="n_h_h_a"/>
  <p:tag name="KSO_WM_UNIT_INDEX" val="1_2_4_1"/>
  <p:tag name="KSO_WM_UNIT_ID" val="diagram20187638_4*n_h_h_a*1_2_4_1"/>
  <p:tag name="KSO_WM_TEMPLATE_CATEGORY" val="diagram"/>
  <p:tag name="KSO_WM_TEMPLATE_INDEX" val="20187638"/>
  <p:tag name="KSO_WM_UNIT_LAYERLEVEL" val="1_1_1_1"/>
  <p:tag name="KSO_WM_TAG_VERSION" val="1.0"/>
  <p:tag name="KSO_WM_BEAUTIFY_FLAG" val="#wm#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9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033_4*m_h_i*1_1_3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033_4*m_h_i*1_1_2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9033_4*m_h_i*1_2_3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9033_4*m_h_i*1_2_2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0199_1*l_h_i*1_1_2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9033_4*m_h_i*1_3_3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9033_4*m_h_i*1_3_2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9033_4*m_h_i*1_1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99033_4*m_h_i*1_4_3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99033_4*m_h_i*1_4_2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20199033_4*m_h_i*1_5_3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199033_4*m_h_i*1_5_2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USESOURCEFORMAT_APPLY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9033_4*m_h_i*1_2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9033_4*m_h_i*1_3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99033_4*m_h_i*1_4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0199_1*l_h_i*1_2_1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199033_4*m_h_i*1_5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99033_4*m_h_a*1_1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99033_4*m_h_a*1_2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99033_4*m_h_a*1_3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199033_4*m_h_a*1_5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i"/>
  <p:tag name="KSO_WM_UNIT_INDEX" val="1_2"/>
  <p:tag name="KSO_WM_UNIT_ID" val="diagram20187904_3*l_i*1_2"/>
  <p:tag name="KSO_WM_UNIT_LAYERLEVEL" val="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6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i"/>
  <p:tag name="KSO_WM_UNIT_INDEX" val="1_2"/>
  <p:tag name="KSO_WM_UNIT_ID" val="diagram20187904_3*l_i*1_2"/>
  <p:tag name="KSO_WM_UNIT_LAYERLEVEL" val="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7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i"/>
  <p:tag name="KSO_WM_UNIT_INDEX" val="1_2"/>
  <p:tag name="KSO_WM_UNIT_ID" val="diagram20187904_3*l_i*1_2"/>
  <p:tag name="KSO_WM_UNIT_LAYERLEVEL" val="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8.xml><?xml version="1.0" encoding="utf-8"?>
<p:tagLst xmlns:p="http://schemas.openxmlformats.org/presentationml/2006/main">
  <p:tag name="KSO_WM_TAG_VERSION" val="1.0"/>
  <p:tag name="KSO_WM_TEMPLATE_CATEGORY" val="diagram"/>
  <p:tag name="KSO_WM_TEMPLATE_INDEX" val="20187904"/>
  <p:tag name="KSO_WM_UNIT_TYPE" val="l_i"/>
  <p:tag name="KSO_WM_UNIT_INDEX" val="1_2"/>
  <p:tag name="KSO_WM_UNIT_ID" val="diagram20187904_3*l_i*1_2"/>
  <p:tag name="KSO_WM_UNIT_LAYERLEVEL" val="1_1"/>
  <p:tag name="KSO_WM_BEAUTIFY_FLAG" val="#wm#"/>
  <p:tag name="KSO_WM_UNIT_HIGHLIGHT" val="0"/>
  <p:tag name="KSO_WM_UNIT_COMPATIBLE" val="0"/>
  <p:tag name="KSO_WM_DIAGRAM_GROUP_CODE" val="l1-1"/>
  <p:tag name="KSO_WM_UNIT_DIAGRAM_ISNUMVISUAL" val="0"/>
  <p:tag name="KSO_WM_UNIT_DIAGRAM_ISREFERUNIT" val="0"/>
  <p:tag name="KSO_WM_UNIT_LINE_FORE_SCHEMECOLOR_INDEX" val="14"/>
  <p:tag name="KSO_WM_UNIT_LINE_FILL_TYPE" val="2"/>
  <p:tag name="KSO_WM_UNIT_USESOURCEFORMAT_APPLY" val="1"/>
  <p:tag name="KSO_WM_UNIT_DIAGRAM_SCHEMECOLOR_ID" val="0"/>
</p:tagLst>
</file>

<file path=ppt/tags/tag59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199033_4*m_h_a*1_4_1"/>
  <p:tag name="KSO_WM_TEMPLATE_CATEGORY" val="diagram"/>
  <p:tag name="KSO_WM_TEMPLATE_INDEX" val="20199033"/>
  <p:tag name="KSO_WM_UNIT_LAYERLEVEL" val="1_1_1"/>
  <p:tag name="KSO_WM_TAG_VERSION" val="1.0"/>
  <p:tag name="KSO_WM_BEAUTIFY_FLAG" val="#wm#"/>
  <p:tag name="KSO_WM_UNIT_PRESET_TEXT" val="添加标题"/>
  <p:tag name="KSO_WM_UNIT_VALUE" val="6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00199_1*l_h_i*1_3_2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60.xml><?xml version="1.0" encoding="utf-8"?>
<p:tagLst xmlns:p="http://schemas.openxmlformats.org/presentationml/2006/main">
  <p:tag name="KSO_WM_UNIT_COLOR_SCHEME_SHAPE_ID" val="9"/>
  <p:tag name="KSO_WM_UNIT_COLOR_SCHEME_PARENT_PAGE" val="0_4"/>
  <p:tag name="KSO_WM_UNIT_TIMELINE_EMPHASIS_ID" val="1"/>
  <p:tag name="KSO_WM_UNIT_HIGHLIGHT" val="0"/>
  <p:tag name="KSO_WM_UNIT_COMPATIBLE" val="0"/>
  <p:tag name="KSO_WM_DIAGRAM_GROUP_CODE" val="m1-1"/>
  <p:tag name="KSO_WM_UNIT_TYPE" val="m_i"/>
  <p:tag name="KSO_WM_UNIT_INDEX" val="1_1"/>
  <p:tag name="KSO_WM_UNIT_ID" val="diagram20191589_4*m_i*1_1"/>
  <p:tag name="KSO_WM_TEMPLATE_CATEGORY" val="diagram"/>
  <p:tag name="KSO_WM_TEMPLATE_INDEX" val="20191589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UNIT_TIMELINE_IDINGROUP" val="1"/>
  <p:tag name="KSO_WM_UNIT_COLOR_SCHEME_SHAPE_ID" val="18"/>
  <p:tag name="KSO_WM_UNIT_COLOR_SCHEME_PARENT_PAGE" val="0_4"/>
  <p:tag name="KSO_WM_UNIT_TIMELINE_EMPHASIS_ID" val="1"/>
  <p:tag name="KSO_WM_UNIT_HIGHLIGHT" val="0"/>
  <p:tag name="KSO_WM_UNIT_COMPATIBLE" val="0"/>
  <p:tag name="KSO_WM_DIAGRAM_GROUP_CODE" val="m1-1"/>
  <p:tag name="KSO_WM_UNIT_TYPE" val="m_h_i"/>
  <p:tag name="KSO_WM_UNIT_INDEX" val="1_1_1"/>
  <p:tag name="KSO_WM_UNIT_ID" val="diagram20191589_4*m_h_i*1_1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5"/>
  <p:tag name="KSO_WM_UNIT_LINE_FILL_TYPE" val="2"/>
  <p:tag name="KSO_WM_UNIT_USESOURCEFORMAT_APPLY" val="1"/>
</p:tagLst>
</file>

<file path=ppt/tags/tag62.xml><?xml version="1.0" encoding="utf-8"?>
<p:tagLst xmlns:p="http://schemas.openxmlformats.org/presentationml/2006/main">
  <p:tag name="KSO_WM_UNIT_TIMELINE_IDINGROUP" val="2"/>
  <p:tag name="KSO_WM_UNIT_COLOR_SCHEME_SHAPE_ID" val="85"/>
  <p:tag name="KSO_WM_UNIT_COLOR_SCHEME_PARENT_PAGE" val="0_4"/>
  <p:tag name="KSO_WM_UNIT_TIMELINE_EMPHASIS_ID" val="2"/>
  <p:tag name="KSO_WM_UNIT_ISCONTENTSTITLE" val="0"/>
  <p:tag name="KSO_WM_UNIT_PRESET_TEXT" val="2015"/>
  <p:tag name="KSO_WM_UNIT_VALUE" val="2"/>
  <p:tag name="KSO_WM_UNIT_HIGHLIGHT" val="0"/>
  <p:tag name="KSO_WM_UNIT_COMPATIBLE" val="0"/>
  <p:tag name="KSO_WM_DIAGRAM_GROUP_CODE" val="m1-1"/>
  <p:tag name="KSO_WM_UNIT_TYPE" val="m_h_a"/>
  <p:tag name="KSO_WM_UNIT_INDEX" val="1_1_1"/>
  <p:tag name="KSO_WM_UNIT_ID" val="diagram20191589_4*m_h_a*1_1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TEXT_FILL_FORE_SCHEMECOLOR_INDEX" val="5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UNIT_TIMELINE_IDINGROUP" val="3"/>
  <p:tag name="KSO_WM_UNIT_COLOR_SCHEME_SHAPE_ID" val="44"/>
  <p:tag name="KSO_WM_UNIT_COLOR_SCHEME_PARENT_PAGE" val="0_4"/>
  <p:tag name="KSO_WM_UNIT_TIMELINE_EMPHASIS_ID" val="3"/>
  <p:tag name="KSO_WM_UNIT_HIGHLIGHT" val="0"/>
  <p:tag name="KSO_WM_UNIT_COMPATIBLE" val="0"/>
  <p:tag name="KSO_WM_DIAGRAM_GROUP_CODE" val="m1-1"/>
  <p:tag name="KSO_WM_UNIT_TYPE" val="m_h_i"/>
  <p:tag name="KSO_WM_UNIT_INDEX" val="1_1_2"/>
  <p:tag name="KSO_WM_UNIT_ID" val="diagram20191589_4*m_h_i*1_1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4.xml><?xml version="1.0" encoding="utf-8"?>
<p:tagLst xmlns:p="http://schemas.openxmlformats.org/presentationml/2006/main">
  <p:tag name="KSO_WM_UNIT_TIMELINE_IDINGROUP" val="4"/>
  <p:tag name="KSO_WM_UNIT_COLOR_SCHEME_SHAPE_ID" val="47"/>
  <p:tag name="KSO_WM_UNIT_COLOR_SCHEME_PARENT_PAGE" val="0_4"/>
  <p:tag name="KSO_WM_UNIT_TIMELINE_EMPHASIS_ID" val="4"/>
  <p:tag name="KSO_WM_UNIT_PRESET_TEXT" val="简单地描述该时间点发生的一些事件"/>
  <p:tag name="KSO_WM_UNIT_VALUE" val="22"/>
  <p:tag name="KSO_WM_UNIT_HIGHLIGHT" val="0"/>
  <p:tag name="KSO_WM_UNIT_COMPATIBLE" val="0"/>
  <p:tag name="KSO_WM_DIAGRAM_GROUP_CODE" val="m1-1"/>
  <p:tag name="KSO_WM_UNIT_TYPE" val="m_h_h_f"/>
  <p:tag name="KSO_WM_UNIT_INDEX" val="1_1_1_1"/>
  <p:tag name="KSO_WM_UNIT_ID" val="diagram20191589_4*m_h_h_f*1_1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TEXT_FILL_FORE_SCHEMECOLOR_INDEX" val="14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UNIT_TIMELINE_IDINGROUP" val="5"/>
  <p:tag name="KSO_WM_UNIT_COLOR_SCHEME_SHAPE_ID" val="48"/>
  <p:tag name="KSO_WM_UNIT_COLOR_SCHEME_PARENT_PAGE" val="0_4"/>
  <p:tag name="KSO_WM_UNIT_TIMELINE_EMPHASIS_ID" val="5"/>
  <p:tag name="KSO_WM_UNIT_ISCONTENTSTITLE" val="0"/>
  <p:tag name="KSO_WM_UNIT_PRESET_TEXT" val="事件内容标题"/>
  <p:tag name="KSO_WM_UNIT_VALUE" val="7"/>
  <p:tag name="KSO_WM_UNIT_HIGHLIGHT" val="0"/>
  <p:tag name="KSO_WM_UNIT_COMPATIBLE" val="0"/>
  <p:tag name="KSO_WM_DIAGRAM_GROUP_CODE" val="m1-1"/>
  <p:tag name="KSO_WM_UNIT_TYPE" val="m_h_h_a"/>
  <p:tag name="KSO_WM_UNIT_INDEX" val="1_1_1_1"/>
  <p:tag name="KSO_WM_UNIT_ID" val="diagram20191589_4*m_h_h_a*1_1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USESOURCEFORMAT_APPLY" val="1"/>
</p:tagLst>
</file>

<file path=ppt/tags/tag66.xml><?xml version="1.0" encoding="utf-8"?>
<p:tagLst xmlns:p="http://schemas.openxmlformats.org/presentationml/2006/main">
  <p:tag name="KSO_WM_UNIT_TIMELINE_IDINGROUP" val="6"/>
  <p:tag name="KSO_WM_UNIT_COLOR_SCHEME_SHAPE_ID" val="20"/>
  <p:tag name="KSO_WM_UNIT_COLOR_SCHEME_PARENT_PAGE" val="0_4"/>
  <p:tag name="KSO_WM_UNIT_TIMELINE_EMPHASIS_ID" val="6"/>
  <p:tag name="KSO_WM_UNIT_HIGHLIGHT" val="0"/>
  <p:tag name="KSO_WM_UNIT_COMPATIBLE" val="0"/>
  <p:tag name="KSO_WM_DIAGRAM_GROUP_CODE" val="m1-1"/>
  <p:tag name="KSO_WM_UNIT_TYPE" val="m_h_i"/>
  <p:tag name="KSO_WM_UNIT_INDEX" val="1_1_3"/>
  <p:tag name="KSO_WM_UNIT_ID" val="diagram20191589_4*m_h_i*1_1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UNIT_TIMELINE_IDINGROUP" val="1"/>
  <p:tag name="KSO_WM_UNIT_COLOR_SCHEME_SHAPE_ID" val="10"/>
  <p:tag name="KSO_WM_UNIT_COLOR_SCHEME_PARENT_PAGE" val="0_4"/>
  <p:tag name="KSO_WM_UNIT_TIMELINE_EMPHASIS_ID" val="1"/>
  <p:tag name="KSO_WM_UNIT_HIGHLIGHT" val="0"/>
  <p:tag name="KSO_WM_UNIT_COMPATIBLE" val="0"/>
  <p:tag name="KSO_WM_DIAGRAM_GROUP_CODE" val="m1-1"/>
  <p:tag name="KSO_WM_UNIT_TYPE" val="m_h_i"/>
  <p:tag name="KSO_WM_UNIT_INDEX" val="1_2_1"/>
  <p:tag name="KSO_WM_UNIT_ID" val="diagram20191589_4*m_h_i*1_2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6"/>
  <p:tag name="KSO_WM_UNIT_LINE_FILL_TYPE" val="2"/>
  <p:tag name="KSO_WM_UNIT_USESOURCEFORMAT_APPLY" val="1"/>
</p:tagLst>
</file>

<file path=ppt/tags/tag68.xml><?xml version="1.0" encoding="utf-8"?>
<p:tagLst xmlns:p="http://schemas.openxmlformats.org/presentationml/2006/main">
  <p:tag name="KSO_WM_UNIT_TIMELINE_IDINGROUP" val="2"/>
  <p:tag name="KSO_WM_UNIT_COLOR_SCHEME_SHAPE_ID" val="11"/>
  <p:tag name="KSO_WM_UNIT_COLOR_SCHEME_PARENT_PAGE" val="0_4"/>
  <p:tag name="KSO_WM_UNIT_TIMELINE_EMPHASIS_ID" val="2"/>
  <p:tag name="KSO_WM_UNIT_ISCONTENTSTITLE" val="0"/>
  <p:tag name="KSO_WM_UNIT_PRESET_TEXT" val="2016"/>
  <p:tag name="KSO_WM_UNIT_VALUE" val="2"/>
  <p:tag name="KSO_WM_UNIT_HIGHLIGHT" val="0"/>
  <p:tag name="KSO_WM_UNIT_COMPATIBLE" val="0"/>
  <p:tag name="KSO_WM_DIAGRAM_GROUP_CODE" val="m1-1"/>
  <p:tag name="KSO_WM_UNIT_TYPE" val="m_h_a"/>
  <p:tag name="KSO_WM_UNIT_INDEX" val="1_2_1"/>
  <p:tag name="KSO_WM_UNIT_ID" val="diagram20191589_4*m_h_a*1_2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TEXT_FILL_FORE_SCHEMECOLOR_INDEX" val="6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TIMELINE_IDINGROUP" val="3"/>
  <p:tag name="KSO_WM_UNIT_COLOR_SCHEME_SHAPE_ID" val="12"/>
  <p:tag name="KSO_WM_UNIT_COLOR_SCHEME_PARENT_PAGE" val="0_4"/>
  <p:tag name="KSO_WM_UNIT_TIMELINE_EMPHASIS_ID" val="3"/>
  <p:tag name="KSO_WM_UNIT_HIGHLIGHT" val="0"/>
  <p:tag name="KSO_WM_UNIT_COMPATIBLE" val="0"/>
  <p:tag name="KSO_WM_DIAGRAM_GROUP_CODE" val="m1-1"/>
  <p:tag name="KSO_WM_UNIT_TYPE" val="m_h_i"/>
  <p:tag name="KSO_WM_UNIT_INDEX" val="1_2_2"/>
  <p:tag name="KSO_WM_UNIT_ID" val="diagram20191589_4*m_h_i*1_2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00199_1*l_h_i*1_4_2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6"/>
</p:tagLst>
</file>

<file path=ppt/tags/tag70.xml><?xml version="1.0" encoding="utf-8"?>
<p:tagLst xmlns:p="http://schemas.openxmlformats.org/presentationml/2006/main">
  <p:tag name="KSO_WM_UNIT_TIMELINE_IDINGROUP" val="4"/>
  <p:tag name="KSO_WM_UNIT_COLOR_SCHEME_SHAPE_ID" val="13"/>
  <p:tag name="KSO_WM_UNIT_COLOR_SCHEME_PARENT_PAGE" val="0_4"/>
  <p:tag name="KSO_WM_UNIT_TIMELINE_EMPHASIS_ID" val="4"/>
  <p:tag name="KSO_WM_UNIT_PRESET_TEXT" val="简单地描述该时间点发生的一些事件"/>
  <p:tag name="KSO_WM_UNIT_VALUE" val="22"/>
  <p:tag name="KSO_WM_UNIT_HIGHLIGHT" val="0"/>
  <p:tag name="KSO_WM_UNIT_COMPATIBLE" val="0"/>
  <p:tag name="KSO_WM_DIAGRAM_GROUP_CODE" val="m1-1"/>
  <p:tag name="KSO_WM_UNIT_TYPE" val="m_h_h_f"/>
  <p:tag name="KSO_WM_UNIT_INDEX" val="1_2_1_1"/>
  <p:tag name="KSO_WM_UNIT_ID" val="diagram20191589_4*m_h_h_f*1_2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TEXT_FILL_FORE_SCHEMECOLOR_INDEX" val="14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TIMELINE_IDINGROUP" val="5"/>
  <p:tag name="KSO_WM_UNIT_COLOR_SCHEME_SHAPE_ID" val="14"/>
  <p:tag name="KSO_WM_UNIT_COLOR_SCHEME_PARENT_PAGE" val="0_4"/>
  <p:tag name="KSO_WM_UNIT_TIMELINE_EMPHASIS_ID" val="5"/>
  <p:tag name="KSO_WM_UNIT_ISCONTENTSTITLE" val="0"/>
  <p:tag name="KSO_WM_UNIT_PRESET_TEXT" val="事件内容标题"/>
  <p:tag name="KSO_WM_UNIT_VALUE" val="7"/>
  <p:tag name="KSO_WM_UNIT_HIGHLIGHT" val="0"/>
  <p:tag name="KSO_WM_UNIT_COMPATIBLE" val="0"/>
  <p:tag name="KSO_WM_DIAGRAM_GROUP_CODE" val="m1-1"/>
  <p:tag name="KSO_WM_UNIT_TYPE" val="m_h_h_a"/>
  <p:tag name="KSO_WM_UNIT_INDEX" val="1_2_1_1"/>
  <p:tag name="KSO_WM_UNIT_ID" val="diagram20191589_4*m_h_h_a*1_2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USESOURCEFORMAT_APPLY" val="1"/>
</p:tagLst>
</file>

<file path=ppt/tags/tag72.xml><?xml version="1.0" encoding="utf-8"?>
<p:tagLst xmlns:p="http://schemas.openxmlformats.org/presentationml/2006/main">
  <p:tag name="KSO_WM_UNIT_TIMELINE_IDINGROUP" val="6"/>
  <p:tag name="KSO_WM_UNIT_COLOR_SCHEME_SHAPE_ID" val="15"/>
  <p:tag name="KSO_WM_UNIT_COLOR_SCHEME_PARENT_PAGE" val="0_4"/>
  <p:tag name="KSO_WM_UNIT_TIMELINE_EMPHASIS_ID" val="6"/>
  <p:tag name="KSO_WM_UNIT_HIGHLIGHT" val="0"/>
  <p:tag name="KSO_WM_UNIT_COMPATIBLE" val="0"/>
  <p:tag name="KSO_WM_DIAGRAM_GROUP_CODE" val="m1-1"/>
  <p:tag name="KSO_WM_UNIT_TYPE" val="m_h_i"/>
  <p:tag name="KSO_WM_UNIT_INDEX" val="1_2_3"/>
  <p:tag name="KSO_WM_UNIT_ID" val="diagram20191589_4*m_h_i*1_2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TIMELINE_IDINGROUP" val="1"/>
  <p:tag name="KSO_WM_UNIT_COLOR_SCHEME_SHAPE_ID" val="16"/>
  <p:tag name="KSO_WM_UNIT_COLOR_SCHEME_PARENT_PAGE" val="0_4"/>
  <p:tag name="KSO_WM_UNIT_TIMELINE_EMPHASIS_ID" val="1"/>
  <p:tag name="KSO_WM_UNIT_HIGHLIGHT" val="0"/>
  <p:tag name="KSO_WM_UNIT_COMPATIBLE" val="0"/>
  <p:tag name="KSO_WM_DIAGRAM_GROUP_CODE" val="m1-1"/>
  <p:tag name="KSO_WM_UNIT_TYPE" val="m_h_i"/>
  <p:tag name="KSO_WM_UNIT_INDEX" val="1_3_1"/>
  <p:tag name="KSO_WM_UNIT_ID" val="diagram20191589_4*m_h_i*1_3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LINE_FORE_SCHEMECOLOR_INDEX" val="7"/>
  <p:tag name="KSO_WM_UNIT_LINE_FILL_TYPE" val="2"/>
  <p:tag name="KSO_WM_UNIT_USESOURCEFORMAT_APPLY" val="1"/>
</p:tagLst>
</file>

<file path=ppt/tags/tag74.xml><?xml version="1.0" encoding="utf-8"?>
<p:tagLst xmlns:p="http://schemas.openxmlformats.org/presentationml/2006/main">
  <p:tag name="KSO_WM_UNIT_TIMELINE_IDINGROUP" val="2"/>
  <p:tag name="KSO_WM_UNIT_COLOR_SCHEME_SHAPE_ID" val="17"/>
  <p:tag name="KSO_WM_UNIT_COLOR_SCHEME_PARENT_PAGE" val="0_4"/>
  <p:tag name="KSO_WM_UNIT_TIMELINE_EMPHASIS_ID" val="2"/>
  <p:tag name="KSO_WM_UNIT_ISCONTENTSTITLE" val="0"/>
  <p:tag name="KSO_WM_UNIT_PRESET_TEXT" val="2017"/>
  <p:tag name="KSO_WM_UNIT_VALUE" val="2"/>
  <p:tag name="KSO_WM_UNIT_HIGHLIGHT" val="0"/>
  <p:tag name="KSO_WM_UNIT_COMPATIBLE" val="0"/>
  <p:tag name="KSO_WM_DIAGRAM_GROUP_CODE" val="m1-1"/>
  <p:tag name="KSO_WM_UNIT_TYPE" val="m_h_a"/>
  <p:tag name="KSO_WM_UNIT_INDEX" val="1_3_1"/>
  <p:tag name="KSO_WM_UNIT_ID" val="diagram20191589_4*m_h_a*1_3_1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TEXT_FILL_FORE_SCHEMECOLOR_INDEX" val="7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UNIT_TIMELINE_IDINGROUP" val="3"/>
  <p:tag name="KSO_WM_UNIT_COLOR_SCHEME_SHAPE_ID" val="19"/>
  <p:tag name="KSO_WM_UNIT_COLOR_SCHEME_PARENT_PAGE" val="0_4"/>
  <p:tag name="KSO_WM_UNIT_TIMELINE_EMPHASIS_ID" val="3"/>
  <p:tag name="KSO_WM_UNIT_HIGHLIGHT" val="0"/>
  <p:tag name="KSO_WM_UNIT_COMPATIBLE" val="0"/>
  <p:tag name="KSO_WM_DIAGRAM_GROUP_CODE" val="m1-1"/>
  <p:tag name="KSO_WM_UNIT_TYPE" val="m_h_i"/>
  <p:tag name="KSO_WM_UNIT_INDEX" val="1_3_2"/>
  <p:tag name="KSO_WM_UNIT_ID" val="diagram20191589_4*m_h_i*1_3_2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7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UNIT_TIMELINE_IDINGROUP" val="4"/>
  <p:tag name="KSO_WM_UNIT_COLOR_SCHEME_SHAPE_ID" val="21"/>
  <p:tag name="KSO_WM_UNIT_COLOR_SCHEME_PARENT_PAGE" val="0_4"/>
  <p:tag name="KSO_WM_UNIT_TIMELINE_EMPHASIS_ID" val="4"/>
  <p:tag name="KSO_WM_UNIT_PRESET_TEXT" val="简单地描述该时间点发生的一些事件"/>
  <p:tag name="KSO_WM_UNIT_VALUE" val="22"/>
  <p:tag name="KSO_WM_UNIT_HIGHLIGHT" val="0"/>
  <p:tag name="KSO_WM_UNIT_COMPATIBLE" val="0"/>
  <p:tag name="KSO_WM_DIAGRAM_GROUP_CODE" val="m1-1"/>
  <p:tag name="KSO_WM_UNIT_TYPE" val="m_h_h_f"/>
  <p:tag name="KSO_WM_UNIT_INDEX" val="1_3_1_1"/>
  <p:tag name="KSO_WM_UNIT_ID" val="diagram20191589_4*m_h_h_f*1_3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TEXT_FILL_FORE_SCHEMECOLOR_INDEX" val="14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UNIT_TIMELINE_IDINGROUP" val="5"/>
  <p:tag name="KSO_WM_UNIT_COLOR_SCHEME_SHAPE_ID" val="22"/>
  <p:tag name="KSO_WM_UNIT_COLOR_SCHEME_PARENT_PAGE" val="0_4"/>
  <p:tag name="KSO_WM_UNIT_TIMELINE_EMPHASIS_ID" val="5"/>
  <p:tag name="KSO_WM_UNIT_ISCONTENTSTITLE" val="0"/>
  <p:tag name="KSO_WM_UNIT_PRESET_TEXT" val="事件内容标题"/>
  <p:tag name="KSO_WM_UNIT_VALUE" val="7"/>
  <p:tag name="KSO_WM_UNIT_HIGHLIGHT" val="0"/>
  <p:tag name="KSO_WM_UNIT_COMPATIBLE" val="0"/>
  <p:tag name="KSO_WM_DIAGRAM_GROUP_CODE" val="m1-1"/>
  <p:tag name="KSO_WM_UNIT_TYPE" val="m_h_h_a"/>
  <p:tag name="KSO_WM_UNIT_INDEX" val="1_3_1_1"/>
  <p:tag name="KSO_WM_UNIT_ID" val="diagram20191589_4*m_h_h_a*1_3_1_1"/>
  <p:tag name="KSO_WM_TEMPLATE_CATEGORY" val="diagram"/>
  <p:tag name="KSO_WM_TEMPLATE_INDEX" val="20191589"/>
  <p:tag name="KSO_WM_UNIT_LAYERLEVEL" val="1_1_1_1"/>
  <p:tag name="KSO_WM_TAG_VERSION" val="1.0"/>
  <p:tag name="KSO_WM_BEAUTIFY_FLAG" val="#wm#"/>
  <p:tag name="KSO_WM_UNIT_DIAGRAM_ISNUMVISUAL" val="0"/>
  <p:tag name="KSO_WM_UNIT_DIAGRAM_ISREFERUNIT" val="0"/>
  <p:tag name="KSO_WM_UNIT_NOCLEAR" val="0"/>
  <p:tag name="KSO_WM_UNIT_USESOURCEFORMAT_APPLY" val="1"/>
</p:tagLst>
</file>

<file path=ppt/tags/tag78.xml><?xml version="1.0" encoding="utf-8"?>
<p:tagLst xmlns:p="http://schemas.openxmlformats.org/presentationml/2006/main">
  <p:tag name="KSO_WM_UNIT_TIMELINE_IDINGROUP" val="6"/>
  <p:tag name="KSO_WM_UNIT_COLOR_SCHEME_SHAPE_ID" val="23"/>
  <p:tag name="KSO_WM_UNIT_COLOR_SCHEME_PARENT_PAGE" val="0_4"/>
  <p:tag name="KSO_WM_UNIT_TIMELINE_EMPHASIS_ID" val="6"/>
  <p:tag name="KSO_WM_UNIT_HIGHLIGHT" val="0"/>
  <p:tag name="KSO_WM_UNIT_COMPATIBLE" val="0"/>
  <p:tag name="KSO_WM_DIAGRAM_GROUP_CODE" val="m1-1"/>
  <p:tag name="KSO_WM_UNIT_TYPE" val="m_h_i"/>
  <p:tag name="KSO_WM_UNIT_INDEX" val="1_3_3"/>
  <p:tag name="KSO_WM_UNIT_ID" val="diagram20191589_4*m_h_i*1_3_3"/>
  <p:tag name="KSO_WM_TEMPLATE_CATEGORY" val="diagram"/>
  <p:tag name="KSO_WM_TEMPLATE_INDEX" val="20191589"/>
  <p:tag name="KSO_WM_UNIT_LAYERLEVEL" val="1_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UNIT_COLOR_SCHEME_SHAPE_ID" val="24"/>
  <p:tag name="KSO_WM_UNIT_COLOR_SCHEME_PARENT_PAGE" val="0_4"/>
  <p:tag name="KSO_WM_UNIT_TIMELINE_EMPHASIS_ID" val="3"/>
  <p:tag name="KSO_WM_UNIT_HIGHLIGHT" val="0"/>
  <p:tag name="KSO_WM_UNIT_COMPATIBLE" val="0"/>
  <p:tag name="KSO_WM_DIAGRAM_GROUP_CODE" val="m1-1"/>
  <p:tag name="KSO_WM_UNIT_TYPE" val="m_i"/>
  <p:tag name="KSO_WM_UNIT_INDEX" val="1_2"/>
  <p:tag name="KSO_WM_UNIT_ID" val="diagram20191589_4*m_i*1_2"/>
  <p:tag name="KSO_WM_TEMPLATE_CATEGORY" val="diagram"/>
  <p:tag name="KSO_WM_TEMPLATE_INDEX" val="20191589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00199_1*l_h_a*1_1_1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6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5"/>
  <p:tag name="KSO_WM_UNIT_ID" val="diagram20201662_2*r_i*1_5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6"/>
  <p:tag name="KSO_WM_UNIT_ID" val="diagram20201662_2*r_i*1_6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7"/>
  <p:tag name="KSO_WM_UNIT_ID" val="diagram20201662_2*r_i*1_7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8"/>
  <p:tag name="KSO_WM_UNIT_ID" val="diagram20201662_2*r_i*1_8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9"/>
  <p:tag name="KSO_WM_UNIT_ID" val="diagram20201662_2*r_i*1_9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0"/>
  <p:tag name="KSO_WM_UNIT_ID" val="diagram20201662_2*r_i*1_10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1"/>
  <p:tag name="KSO_WM_UNIT_ID" val="diagram20201662_2*r_i*1_11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2"/>
  <p:tag name="KSO_WM_UNIT_ID" val="diagram20201662_2*r_i*1_12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3"/>
  <p:tag name="KSO_WM_UNIT_ID" val="diagram20201662_2*r_i*1_13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4"/>
  <p:tag name="KSO_WM_UNIT_ID" val="diagram20201662_2*r_i*1_14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00199_1*l_h_a*1_2_1"/>
  <p:tag name="KSO_WM_TEMPLATE_CATEGORY" val="diagram"/>
  <p:tag name="KSO_WM_TEMPLATE_INDEX" val="202001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  <p:tag name="KSO_WM_UNIT_DIAGRAM_SCHEMECOLOR_ID" val="6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5"/>
  <p:tag name="KSO_WM_UNIT_ID" val="diagram20201662_2*r_i*1_15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6"/>
  <p:tag name="KSO_WM_UNIT_ID" val="diagram20201662_2*r_i*1_16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7"/>
  <p:tag name="KSO_WM_UNIT_ID" val="diagram20201662_2*r_i*1_17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8"/>
  <p:tag name="KSO_WM_UNIT_ID" val="diagram20201662_2*r_i*1_18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19"/>
  <p:tag name="KSO_WM_UNIT_ID" val="diagram20201662_2*r_i*1_19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2"/>
  <p:tag name="KSO_WM_UNIT_ID" val="diagram20201662_2*r_i*1_32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3"/>
  <p:tag name="KSO_WM_UNIT_ID" val="diagram20201662_2*r_i*1_33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5"/>
  <p:tag name="KSO_WM_UNIT_ID" val="diagram20201662_2*r_i*1_35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6"/>
  <p:tag name="KSO_WM_UNIT_ID" val="diagram20201662_2*r_i*1_36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7"/>
  <p:tag name="KSO_WM_UNIT_ID" val="diagram20201662_2*r_i*1_37"/>
  <p:tag name="KSO_WM_TEMPLATE_CATEGORY" val="diagram"/>
  <p:tag name="KSO_WM_TEMPLATE_INDEX" val="20201662"/>
  <p:tag name="KSO_WM_UNIT_LAYERLEVEL" val="1_1"/>
  <p:tag name="KSO_WM_TAG_VERSION" val="1.0"/>
  <p:tag name="KSO_WM_BEAUTIFY_FLAG" val="#wm#"/>
  <p:tag name="KSO_WM_UNIT_DIAGRAM_ISNUMVISUAL" val="0"/>
  <p:tag name="KSO_WM_UNIT_DIAGRAM_ISREFERUNIT" val="0"/>
  <p:tag name="KSO_WM_UNIT_DIAGRAM_CONTRAST_TITLE_CNT" val="2"/>
  <p:tag name="KSO_WM_UNIT_DIAGRAM_DIMENSION_TITLE_CNT" val="2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基本版式">
  <a:themeElements>
    <a:clrScheme name="自定义 4">
      <a:dk1>
        <a:sysClr val="windowText" lastClr="000000"/>
      </a:dk1>
      <a:lt1>
        <a:sysClr val="window" lastClr="FFFFFF"/>
      </a:lt1>
      <a:dk2>
        <a:srgbClr val="3D3D3D"/>
      </a:dk2>
      <a:lt2>
        <a:srgbClr val="999999"/>
      </a:lt2>
      <a:accent1>
        <a:srgbClr val="56A2EC"/>
      </a:accent1>
      <a:accent2>
        <a:srgbClr val="954F72"/>
      </a:accent2>
      <a:accent3>
        <a:srgbClr val="006EB2"/>
      </a:accent3>
      <a:accent4>
        <a:srgbClr val="330E42"/>
      </a:accent4>
      <a:accent5>
        <a:srgbClr val="CC6600"/>
      </a:accent5>
      <a:accent6>
        <a:srgbClr val="9A59B5"/>
      </a:accent6>
      <a:hlink>
        <a:srgbClr val="0563C1"/>
      </a:hlink>
      <a:folHlink>
        <a:srgbClr val="954F72"/>
      </a:folHlink>
    </a:clrScheme>
    <a:fontScheme name="3t3vql3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3t3vql3o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WPS 演示</Application>
  <PresentationFormat>宽屏</PresentationFormat>
  <Paragraphs>213</Paragraphs>
  <Slides>11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Impact</vt:lpstr>
      <vt:lpstr>等线</vt:lpstr>
      <vt:lpstr>等线</vt:lpstr>
      <vt:lpstr>Calibri</vt:lpstr>
      <vt:lpstr>Roboto Medium</vt:lpstr>
      <vt:lpstr>Segoe Print</vt:lpstr>
      <vt:lpstr>Calibri</vt:lpstr>
      <vt:lpstr>Arial Unicode MS</vt:lpstr>
      <vt:lpstr>基本版式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张文怡</dc:creator>
  <cp:lastModifiedBy>yy</cp:lastModifiedBy>
  <cp:revision>208</cp:revision>
  <dcterms:created xsi:type="dcterms:W3CDTF">2024-04-22T01:32:00Z</dcterms:created>
  <dcterms:modified xsi:type="dcterms:W3CDTF">2024-04-25T07:17:04Z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73E364F5DADF4F3FB93D067225EDC066</vt:lpwstr>
  </property>
</Properties>
</file>