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8"/>
  </p:handoutMasterIdLst>
  <p:sldIdLst>
    <p:sldId id="260" r:id="rId4"/>
    <p:sldId id="374" r:id="rId6"/>
    <p:sldId id="391" r:id="rId7"/>
    <p:sldId id="375" r:id="rId8"/>
    <p:sldId id="376" r:id="rId9"/>
    <p:sldId id="377" r:id="rId10"/>
    <p:sldId id="339" r:id="rId11"/>
    <p:sldId id="380" r:id="rId12"/>
    <p:sldId id="382" r:id="rId13"/>
    <p:sldId id="383" r:id="rId14"/>
    <p:sldId id="390" r:id="rId15"/>
    <p:sldId id="392" r:id="rId16"/>
    <p:sldId id="308" r:id="rId17"/>
  </p:sldIdLst>
  <p:sldSz cx="12192000" cy="6858000"/>
  <p:notesSz cx="10234295" cy="710374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autoAdjust="0"/>
  </p:normalViewPr>
  <p:slideViewPr>
    <p:cSldViewPr snapToGrid="0">
      <p:cViewPr varScale="1">
        <p:scale>
          <a:sx n="75" d="100"/>
          <a:sy n="75" d="100"/>
        </p:scale>
        <p:origin x="428" y="36"/>
      </p:cViewPr>
      <p:guideLst>
        <p:guide orient="horz" pos="2162"/>
        <p:guide pos="3845"/>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3" qsCatId="simple" csTypeId="urn:microsoft.com/office/officeart/2005/8/colors/accent1_2#3" csCatId="accent1" phldr="0"/>
      <dgm:spPr/>
    </dgm:pt>
    <dgm:pt modelId="{870E4F47-8CC4-4F59-B4C1-42B5AAA5CEFE}">
      <dgm:prSet phldrT="[文本]" phldr="0" custT="0"/>
      <dgm:spPr/>
      <dgm:t>
        <a:bodyPr vert="horz" wrap="square"/>
        <a:lstStyle/>
        <a:p>
          <a:pPr>
            <a:lnSpc>
              <a:spcPct val="100000"/>
            </a:lnSpc>
            <a:spcBef>
              <a:spcPct val="0"/>
            </a:spcBef>
            <a:spcAft>
              <a:spcPct val="35000"/>
            </a:spcAft>
          </a:pPr>
          <a:r>
            <a:rPr lang="zh-CN" altLang="en-US">
              <a:solidFill>
                <a:schemeClr val="tx1"/>
              </a:solidFill>
            </a:rPr>
            <a:t>提出本产业链技术攻关实施方案</a:t>
          </a:r>
        </a:p>
      </dgm:t>
    </dgm:pt>
    <dgm:pt modelId="{3D1AB2CA-88A4-4E4C-9A8A-508DF0E06639}" cxnId="{00247CF7-FB35-4096-97CE-13B20F5428B4}" type="parTrans">
      <dgm:prSet/>
      <dgm:spPr/>
    </dgm:pt>
    <dgm:pt modelId="{856E2728-BF00-49C7-82BA-8F4DCB00940B}" cxnId="{00247CF7-FB35-4096-97CE-13B20F5428B4}" type="sibTrans">
      <dgm:prSet/>
      <dgm:spPr/>
    </dgm:pt>
    <dgm:pt modelId="{1AA64000-5F0F-47A8-A435-2AF8D82F28B1}">
      <dgm:prSet phldrT="[文本]" phldr="0" custT="0"/>
      <dgm:spPr/>
      <dgm:t>
        <a:bodyPr vert="horz" wrap="square"/>
        <a:lstStyle/>
        <a:p>
          <a:pPr>
            <a:lnSpc>
              <a:spcPct val="100000"/>
            </a:lnSpc>
            <a:spcBef>
              <a:spcPct val="0"/>
            </a:spcBef>
            <a:spcAft>
              <a:spcPct val="35000"/>
            </a:spcAft>
          </a:pPr>
          <a:r>
            <a:rPr lang="zh-CN" altLang="en-US">
              <a:solidFill>
                <a:schemeClr val="tx1"/>
              </a:solidFill>
            </a:rPr>
            <a:t>牵头组建</a:t>
          </a:r>
        </a:p>
        <a:p>
          <a:pPr>
            <a:lnSpc>
              <a:spcPct val="100000"/>
            </a:lnSpc>
            <a:spcBef>
              <a:spcPct val="0"/>
            </a:spcBef>
            <a:spcAft>
              <a:spcPct val="35000"/>
            </a:spcAft>
          </a:pPr>
          <a:r>
            <a:rPr lang="zh-CN" altLang="en-US">
              <a:solidFill>
                <a:schemeClr val="tx1"/>
              </a:solidFill>
            </a:rPr>
            <a:t>创新联合体</a:t>
          </a:r>
        </a:p>
      </dgm:t>
    </dgm:pt>
    <dgm:pt modelId="{845A32C3-0E8A-4EED-972E-FC6F9A8364F8}" cxnId="{C3672518-2929-4B09-888E-D6E07D6A6AE4}" type="parTrans">
      <dgm:prSet/>
      <dgm:spPr/>
    </dgm:pt>
    <dgm:pt modelId="{C0D86BAE-7711-4781-A574-7BE0EA273229}" cxnId="{C3672518-2929-4B09-888E-D6E07D6A6AE4}" type="sibTrans">
      <dgm:prSet/>
      <dgm:spPr/>
    </dgm:pt>
    <dgm:pt modelId="{9C12F5BE-AC2F-4662-8DFA-C79428950CF2}">
      <dgm:prSet phldrT="[文本]" phldr="0" custT="0"/>
      <dgm:spPr/>
      <dgm:t>
        <a:bodyPr vert="horz" wrap="square"/>
        <a:lstStyle/>
        <a:p>
          <a:pPr>
            <a:lnSpc>
              <a:spcPct val="100000"/>
            </a:lnSpc>
            <a:spcBef>
              <a:spcPct val="0"/>
            </a:spcBef>
            <a:spcAft>
              <a:spcPct val="35000"/>
            </a:spcAft>
          </a:pPr>
          <a:r>
            <a:rPr lang="zh-CN" altLang="en-US">
              <a:solidFill>
                <a:schemeClr val="tx1"/>
              </a:solidFill>
            </a:rPr>
            <a:t>择优选取不超过10个重要方向支持</a:t>
          </a:r>
        </a:p>
      </dgm:t>
    </dgm:pt>
    <dgm:pt modelId="{E2B7565C-BEBF-47B7-AC71-10023CB96091}" cxnId="{DBA84333-7D9C-48E5-B944-9AF54EED5B55}" type="parTrans">
      <dgm:prSet/>
      <dgm:spPr/>
    </dgm:pt>
    <dgm:pt modelId="{BE48B07B-4C6F-4C50-9D7F-CE1D6590BF95}" cxnId="{DBA84333-7D9C-48E5-B944-9AF54EED5B55}"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3">
        <dgm:presLayoutVars>
          <dgm:chMax val="0"/>
          <dgm:chPref val="0"/>
          <dgm:bulletEnabled val="1"/>
        </dgm:presLayoutVars>
      </dgm:prSet>
      <dgm:spPr/>
    </dgm:pt>
  </dgm:ptLst>
  <dgm:cxnLst>
    <dgm:cxn modelId="{DBEAD805-4A20-49AE-BBEF-BAD35EF33FA5}" type="presOf" srcId="{870E4F47-8CC4-4F59-B4C1-42B5AAA5CEFE}" destId="{67FF3BB9-6612-4697-87EE-EC66312779BE}" srcOrd="0" destOrd="0" presId="urn:microsoft.com/office/officeart/2005/8/layout/chevron1"/>
    <dgm:cxn modelId="{C3672518-2929-4B09-888E-D6E07D6A6AE4}" srcId="{9D527559-FDD8-4274-B634-C7FBCF5BC573}" destId="{1AA64000-5F0F-47A8-A435-2AF8D82F28B1}" srcOrd="1" destOrd="0" parTransId="{845A32C3-0E8A-4EED-972E-FC6F9A8364F8}" sibTransId="{C0D86BAE-7711-4781-A574-7BE0EA273229}"/>
    <dgm:cxn modelId="{DBA84333-7D9C-48E5-B944-9AF54EED5B55}" srcId="{9D527559-FDD8-4274-B634-C7FBCF5BC573}" destId="{9C12F5BE-AC2F-4662-8DFA-C79428950CF2}" srcOrd="2" destOrd="0" parTransId="{E2B7565C-BEBF-47B7-AC71-10023CB96091}" sibTransId="{BE48B07B-4C6F-4C50-9D7F-CE1D6590BF95}"/>
    <dgm:cxn modelId="{CF90CB65-3A27-453E-ABF5-F97897BC512C}" type="presOf" srcId="{9D527559-FDD8-4274-B634-C7FBCF5BC573}" destId="{60E81CF5-4537-4C2F-8762-598D2E914097}" srcOrd="0" destOrd="0" presId="urn:microsoft.com/office/officeart/2005/8/layout/chevron1"/>
    <dgm:cxn modelId="{F6898856-2034-47B6-B5AC-125C858B6A94}" type="presOf" srcId="{1AA64000-5F0F-47A8-A435-2AF8D82F28B1}" destId="{D3000CD6-B08B-4D3B-8D2A-7F1C26A23961}" srcOrd="0" destOrd="0" presId="urn:microsoft.com/office/officeart/2005/8/layout/chevron1"/>
    <dgm:cxn modelId="{6A2420C9-69BE-4C68-BEF2-AE9A75A02611}" type="presOf" srcId="{9C12F5BE-AC2F-4662-8DFA-C79428950CF2}" destId="{74437C11-3810-488A-B265-8C8037793D77}" srcOrd="0" destOrd="0" presId="urn:microsoft.com/office/officeart/2005/8/layout/chevron1"/>
    <dgm:cxn modelId="{00247CF7-FB35-4096-97CE-13B20F5428B4}" srcId="{9D527559-FDD8-4274-B634-C7FBCF5BC573}" destId="{870E4F47-8CC4-4F59-B4C1-42B5AAA5CEFE}" srcOrd="0" destOrd="0" parTransId="{3D1AB2CA-88A4-4E4C-9A8A-508DF0E06639}" sibTransId="{856E2728-BF00-49C7-82BA-8F4DCB00940B}"/>
    <dgm:cxn modelId="{0550DD72-AAB8-4C39-BEDA-39AF06DE1EB1}" type="presParOf" srcId="{60E81CF5-4537-4C2F-8762-598D2E914097}" destId="{67FF3BB9-6612-4697-87EE-EC66312779BE}" srcOrd="0" destOrd="0" presId="urn:microsoft.com/office/officeart/2005/8/layout/chevron1"/>
    <dgm:cxn modelId="{B8255DC7-1EAB-4BB3-A349-71B7133A2D3C}" type="presParOf" srcId="{60E81CF5-4537-4C2F-8762-598D2E914097}" destId="{E484CEA2-673C-4A85-8A00-8580D721B29A}" srcOrd="1" destOrd="0" presId="urn:microsoft.com/office/officeart/2005/8/layout/chevron1"/>
    <dgm:cxn modelId="{594E2C31-CCBC-4192-9253-A0A9B0F05567}" type="presParOf" srcId="{60E81CF5-4537-4C2F-8762-598D2E914097}" destId="{D3000CD6-B08B-4D3B-8D2A-7F1C26A23961}" srcOrd="2" destOrd="0" presId="urn:microsoft.com/office/officeart/2005/8/layout/chevron1"/>
    <dgm:cxn modelId="{C449BD38-4401-4BA2-AEB5-C80502A9F1B5}" type="presParOf" srcId="{60E81CF5-4537-4C2F-8762-598D2E914097}" destId="{1773A515-DFFE-41F0-B581-98757CBEC16E}" srcOrd="3" destOrd="0" presId="urn:microsoft.com/office/officeart/2005/8/layout/chevron1"/>
    <dgm:cxn modelId="{24DA4636-53B8-4068-929D-03FDBBFA33C7}" type="presParOf" srcId="{60E81CF5-4537-4C2F-8762-598D2E914097}" destId="{74437C11-3810-488A-B265-8C8037793D77}"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4" qsCatId="simple" csTypeId="urn:microsoft.com/office/officeart/2005/8/colors/accent1_2#4" csCatId="accent1" phldr="1"/>
      <dgm:spPr/>
    </dgm:pt>
    <dgm:pt modelId="{870E4F47-8CC4-4F59-B4C1-42B5AAA5CEFE}">
      <dgm:prSet phldrT="[文本]" phldr="0" custT="1"/>
      <dgm:spPr/>
      <dgm:t>
        <a:bodyPr vert="horz" wrap="square"/>
        <a:lstStyle/>
        <a:p>
          <a:pPr>
            <a:lnSpc>
              <a:spcPct val="100000"/>
            </a:lnSpc>
            <a:spcBef>
              <a:spcPct val="0"/>
            </a:spcBef>
            <a:spcAft>
              <a:spcPct val="35000"/>
            </a:spcAft>
          </a:pPr>
          <a:r>
            <a:rPr lang="zh-CN" altLang="en-US" sz="2400" dirty="0">
              <a:solidFill>
                <a:schemeClr val="tx1"/>
              </a:solidFill>
            </a:rPr>
            <a:t>收集实施方案</a:t>
          </a:r>
        </a:p>
      </dgm:t>
    </dgm:pt>
    <dgm:pt modelId="{3D1AB2CA-88A4-4E4C-9A8A-508DF0E06639}" cxnId="{4D6126E5-65D0-4A43-A2BD-154614AF8FE5}" type="parTrans">
      <dgm:prSet/>
      <dgm:spPr/>
      <dgm:t>
        <a:bodyPr/>
        <a:lstStyle/>
        <a:p>
          <a:endParaRPr lang="zh-CN" altLang="en-US"/>
        </a:p>
      </dgm:t>
    </dgm:pt>
    <dgm:pt modelId="{856E2728-BF00-49C7-82BA-8F4DCB00940B}" cxnId="{4D6126E5-65D0-4A43-A2BD-154614AF8FE5}" type="sibTrans">
      <dgm:prSet/>
      <dgm:spPr/>
      <dgm:t>
        <a:bodyPr/>
        <a:lstStyle/>
        <a:p>
          <a:endParaRPr lang="zh-CN" altLang="en-US"/>
        </a:p>
      </dgm:t>
    </dgm:pt>
    <dgm:pt modelId="{1AA64000-5F0F-47A8-A435-2AF8D82F28B1}">
      <dgm:prSet phldrT="[文本]" phldr="0" custT="1"/>
      <dgm:spPr/>
      <dgm:t>
        <a:bodyPr vert="horz" wrap="square"/>
        <a:lstStyle/>
        <a:p>
          <a:pPr>
            <a:lnSpc>
              <a:spcPct val="100000"/>
            </a:lnSpc>
            <a:spcBef>
              <a:spcPct val="0"/>
            </a:spcBef>
            <a:spcAft>
              <a:spcPct val="35000"/>
            </a:spcAft>
          </a:pPr>
          <a:r>
            <a:rPr lang="zh-CN" altLang="en-US" sz="1800" dirty="0">
              <a:solidFill>
                <a:schemeClr val="tx1"/>
              </a:solidFill>
            </a:rPr>
            <a:t>专家</a:t>
          </a:r>
          <a:r>
            <a:rPr lang="en-US" altLang="zh-CN" sz="1800" dirty="0">
              <a:solidFill>
                <a:schemeClr val="tx1"/>
              </a:solidFill>
            </a:rPr>
            <a:t>+</a:t>
          </a:r>
          <a:r>
            <a:rPr lang="zh-CN" altLang="en-US" sz="1800" dirty="0">
              <a:solidFill>
                <a:schemeClr val="tx1"/>
              </a:solidFill>
            </a:rPr>
            <a:t>产业主管部门联合咨询</a:t>
          </a:r>
        </a:p>
      </dgm:t>
    </dgm:pt>
    <dgm:pt modelId="{845A32C3-0E8A-4EED-972E-FC6F9A8364F8}" cxnId="{298AB950-5EE0-461E-993D-B5DC670819A1}" type="parTrans">
      <dgm:prSet/>
      <dgm:spPr/>
      <dgm:t>
        <a:bodyPr/>
        <a:lstStyle/>
        <a:p>
          <a:endParaRPr lang="zh-CN" altLang="en-US"/>
        </a:p>
      </dgm:t>
    </dgm:pt>
    <dgm:pt modelId="{C0D86BAE-7711-4781-A574-7BE0EA273229}" cxnId="{298AB950-5EE0-461E-993D-B5DC670819A1}" type="sibTrans">
      <dgm:prSet/>
      <dgm:spPr/>
      <dgm:t>
        <a:bodyPr/>
        <a:lstStyle/>
        <a:p>
          <a:endParaRPr lang="zh-CN" altLang="en-US"/>
        </a:p>
      </dgm:t>
    </dgm:pt>
    <dgm:pt modelId="{9C12F5BE-AC2F-4662-8DFA-C79428950CF2}">
      <dgm:prSet phldrT="[文本]" phldr="0" custT="0"/>
      <dgm:spPr/>
      <dgm:t>
        <a:bodyPr vert="horz" wrap="square"/>
        <a:lstStyle/>
        <a:p>
          <a:pPr>
            <a:lnSpc>
              <a:spcPct val="100000"/>
            </a:lnSpc>
            <a:spcBef>
              <a:spcPct val="0"/>
            </a:spcBef>
            <a:spcAft>
              <a:spcPct val="35000"/>
            </a:spcAft>
          </a:pPr>
          <a:r>
            <a:rPr lang="zh-CN" altLang="en-US" dirty="0">
              <a:solidFill>
                <a:schemeClr val="tx1"/>
              </a:solidFill>
            </a:rPr>
            <a:t>择优选取不超过10个重要方向支持（赛马机制）</a:t>
          </a:r>
        </a:p>
      </dgm:t>
    </dgm:pt>
    <dgm:pt modelId="{E2B7565C-BEBF-47B7-AC71-10023CB96091}" cxnId="{8B97A4F4-CEB6-4CEC-9138-47290B0BCB86}" type="parTrans">
      <dgm:prSet/>
      <dgm:spPr/>
      <dgm:t>
        <a:bodyPr/>
        <a:lstStyle/>
        <a:p>
          <a:endParaRPr lang="zh-CN" altLang="en-US"/>
        </a:p>
      </dgm:t>
    </dgm:pt>
    <dgm:pt modelId="{BE48B07B-4C6F-4C50-9D7F-CE1D6590BF95}" cxnId="{8B97A4F4-CEB6-4CEC-9138-47290B0BCB86}" type="sibTrans">
      <dgm:prSet/>
      <dgm:spPr/>
      <dgm:t>
        <a:bodyPr/>
        <a:lstStyle/>
        <a:p>
          <a:endParaRPr lang="zh-CN" altLang="en-US"/>
        </a:p>
      </dgm:t>
    </dgm:pt>
    <dgm:pt modelId="{312BBC72-1FC9-4813-88D3-B09A33A6B077}">
      <dgm:prSet phldr="0" custT="1"/>
      <dgm:spPr/>
      <dgm:t>
        <a:bodyPr vert="horz" wrap="square"/>
        <a:lstStyle/>
        <a:p>
          <a:pPr>
            <a:lnSpc>
              <a:spcPct val="100000"/>
            </a:lnSpc>
            <a:spcBef>
              <a:spcPct val="0"/>
            </a:spcBef>
            <a:spcAft>
              <a:spcPct val="35000"/>
            </a:spcAft>
          </a:pPr>
          <a:r>
            <a:rPr lang="zh-CN" altLang="en-US" sz="2400" dirty="0">
              <a:solidFill>
                <a:schemeClr val="tx1"/>
              </a:solidFill>
            </a:rPr>
            <a:t>申报项目</a:t>
          </a:r>
        </a:p>
      </dgm:t>
    </dgm:pt>
    <dgm:pt modelId="{2BB0D1B6-618A-4C20-B265-61BA55BD7209}" cxnId="{9D26D961-0A1A-4855-A59A-E9BA8CF356F0}" type="parTrans">
      <dgm:prSet/>
      <dgm:spPr/>
      <dgm:t>
        <a:bodyPr/>
        <a:lstStyle/>
        <a:p>
          <a:endParaRPr lang="zh-CN" altLang="en-US"/>
        </a:p>
      </dgm:t>
    </dgm:pt>
    <dgm:pt modelId="{587E4D9C-D08A-407A-8AC0-C6081D3CC040}" cxnId="{9D26D961-0A1A-4855-A59A-E9BA8CF356F0}" type="sibTrans">
      <dgm:prSet/>
      <dgm:spPr/>
      <dgm:t>
        <a:bodyPr/>
        <a:lstStyle/>
        <a:p>
          <a:endParaRPr lang="zh-CN" altLang="en-US"/>
        </a:p>
      </dgm:t>
    </dgm:pt>
    <dgm:pt modelId="{B75A18AE-2789-4CAB-9A28-BEC35251C28E}">
      <dgm:prSet phldr="0" custT="1"/>
      <dgm:spPr/>
      <dgm:t>
        <a:bodyPr vert="horz" wrap="square"/>
        <a:lstStyle/>
        <a:p>
          <a:pPr>
            <a:lnSpc>
              <a:spcPct val="100000"/>
            </a:lnSpc>
            <a:spcBef>
              <a:spcPct val="0"/>
            </a:spcBef>
            <a:spcAft>
              <a:spcPct val="35000"/>
            </a:spcAft>
          </a:pPr>
          <a:r>
            <a:rPr lang="zh-CN" altLang="en-US" sz="2000" dirty="0">
              <a:solidFill>
                <a:schemeClr val="tx1"/>
              </a:solidFill>
            </a:rPr>
            <a:t>专家咨询</a:t>
          </a:r>
        </a:p>
        <a:p>
          <a:pPr>
            <a:lnSpc>
              <a:spcPct val="100000"/>
            </a:lnSpc>
            <a:spcBef>
              <a:spcPct val="0"/>
            </a:spcBef>
            <a:spcAft>
              <a:spcPct val="35000"/>
            </a:spcAft>
          </a:pPr>
          <a:r>
            <a:rPr lang="zh-CN" altLang="en-US" sz="2000" dirty="0">
              <a:solidFill>
                <a:schemeClr val="tx1"/>
              </a:solidFill>
            </a:rPr>
            <a:t>（整进整出）</a:t>
          </a:r>
        </a:p>
      </dgm:t>
    </dgm:pt>
    <dgm:pt modelId="{E0AAA678-0B49-48AF-92EF-5973F8A8468A}" cxnId="{63F0D7A3-3C84-42F9-A75E-EF4FBE94A859}" type="parTrans">
      <dgm:prSet/>
      <dgm:spPr/>
      <dgm:t>
        <a:bodyPr/>
        <a:lstStyle/>
        <a:p>
          <a:endParaRPr lang="zh-CN" altLang="en-US"/>
        </a:p>
      </dgm:t>
    </dgm:pt>
    <dgm:pt modelId="{E3CB5141-F56C-4300-8B72-BE0489088315}" cxnId="{63F0D7A3-3C84-42F9-A75E-EF4FBE94A859}" type="sibTrans">
      <dgm:prSet/>
      <dgm:spPr/>
      <dgm:t>
        <a:bodyPr/>
        <a:lstStyle/>
        <a:p>
          <a:endParaRPr lang="zh-CN" altLang="en-US"/>
        </a:p>
      </dgm:t>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5">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5" custScaleX="97502">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5">
        <dgm:presLayoutVars>
          <dgm:chMax val="0"/>
          <dgm:chPref val="0"/>
          <dgm:bulletEnabled val="1"/>
        </dgm:presLayoutVars>
      </dgm:prSet>
      <dgm:spPr/>
    </dgm:pt>
    <dgm:pt modelId="{45A78ED7-2695-4BF4-B5F8-F8DCFA4572CB}" type="pres">
      <dgm:prSet presAssocID="{BE48B07B-4C6F-4C50-9D7F-CE1D6590BF95}" presName="parTxOnlySpace" presStyleCnt="0"/>
      <dgm:spPr/>
    </dgm:pt>
    <dgm:pt modelId="{E0824F3B-5396-46F4-B9A0-FCAE8EE7577F}" type="pres">
      <dgm:prSet presAssocID="{312BBC72-1FC9-4813-88D3-B09A33A6B077}" presName="parTxOnly" presStyleLbl="node1" presStyleIdx="3" presStyleCnt="5">
        <dgm:presLayoutVars>
          <dgm:chMax val="0"/>
          <dgm:chPref val="0"/>
          <dgm:bulletEnabled val="1"/>
        </dgm:presLayoutVars>
      </dgm:prSet>
      <dgm:spPr/>
    </dgm:pt>
    <dgm:pt modelId="{A5C73F47-9B90-4A00-9F54-628D8E1F2EA9}" type="pres">
      <dgm:prSet presAssocID="{587E4D9C-D08A-407A-8AC0-C6081D3CC040}" presName="parTxOnlySpace" presStyleCnt="0"/>
      <dgm:spPr/>
    </dgm:pt>
    <dgm:pt modelId="{4B38FDF8-C85C-4195-A05A-A5E3D9D4EA3F}" type="pres">
      <dgm:prSet presAssocID="{B75A18AE-2789-4CAB-9A28-BEC35251C28E}" presName="parTxOnly" presStyleLbl="node1" presStyleIdx="4" presStyleCnt="5">
        <dgm:presLayoutVars>
          <dgm:chMax val="0"/>
          <dgm:chPref val="0"/>
          <dgm:bulletEnabled val="1"/>
        </dgm:presLayoutVars>
      </dgm:prSet>
      <dgm:spPr/>
    </dgm:pt>
  </dgm:ptLst>
  <dgm:cxnLst>
    <dgm:cxn modelId="{32AD1902-12CB-42E6-8476-0D625E92CEE1}" type="presOf" srcId="{9C12F5BE-AC2F-4662-8DFA-C79428950CF2}" destId="{74437C11-3810-488A-B265-8C8037793D77}" srcOrd="0" destOrd="0" presId="urn:microsoft.com/office/officeart/2005/8/layout/chevron1"/>
    <dgm:cxn modelId="{A365D526-6E9C-4446-8C80-898C2106DA8E}" type="presOf" srcId="{312BBC72-1FC9-4813-88D3-B09A33A6B077}" destId="{E0824F3B-5396-46F4-B9A0-FCAE8EE7577F}" srcOrd="0" destOrd="0" presId="urn:microsoft.com/office/officeart/2005/8/layout/chevron1"/>
    <dgm:cxn modelId="{9D26D961-0A1A-4855-A59A-E9BA8CF356F0}" srcId="{9D527559-FDD8-4274-B634-C7FBCF5BC573}" destId="{312BBC72-1FC9-4813-88D3-B09A33A6B077}" srcOrd="3" destOrd="0" parTransId="{2BB0D1B6-618A-4C20-B265-61BA55BD7209}" sibTransId="{587E4D9C-D08A-407A-8AC0-C6081D3CC040}"/>
    <dgm:cxn modelId="{8475FC46-33E7-47C0-899B-A64BEAA31CF6}" type="presOf" srcId="{B75A18AE-2789-4CAB-9A28-BEC35251C28E}" destId="{4B38FDF8-C85C-4195-A05A-A5E3D9D4EA3F}" srcOrd="0" destOrd="0" presId="urn:microsoft.com/office/officeart/2005/8/layout/chevron1"/>
    <dgm:cxn modelId="{298AB950-5EE0-461E-993D-B5DC670819A1}" srcId="{9D527559-FDD8-4274-B634-C7FBCF5BC573}" destId="{1AA64000-5F0F-47A8-A435-2AF8D82F28B1}" srcOrd="1" destOrd="0" parTransId="{845A32C3-0E8A-4EED-972E-FC6F9A8364F8}" sibTransId="{C0D86BAE-7711-4781-A574-7BE0EA273229}"/>
    <dgm:cxn modelId="{07C10174-ABF6-4AE7-82DC-EBDAA754E5EE}" type="presOf" srcId="{870E4F47-8CC4-4F59-B4C1-42B5AAA5CEFE}" destId="{67FF3BB9-6612-4697-87EE-EC66312779BE}" srcOrd="0" destOrd="0" presId="urn:microsoft.com/office/officeart/2005/8/layout/chevron1"/>
    <dgm:cxn modelId="{CFB44F8D-E05F-42E9-A12C-4BB355F0C5E4}" type="presOf" srcId="{1AA64000-5F0F-47A8-A435-2AF8D82F28B1}" destId="{D3000CD6-B08B-4D3B-8D2A-7F1C26A23961}" srcOrd="0" destOrd="0" presId="urn:microsoft.com/office/officeart/2005/8/layout/chevron1"/>
    <dgm:cxn modelId="{A227E69E-FA53-4B76-B9EB-52BE5C40B79D}" type="presOf" srcId="{9D527559-FDD8-4274-B634-C7FBCF5BC573}" destId="{60E81CF5-4537-4C2F-8762-598D2E914097}" srcOrd="0" destOrd="0" presId="urn:microsoft.com/office/officeart/2005/8/layout/chevron1"/>
    <dgm:cxn modelId="{63F0D7A3-3C84-42F9-A75E-EF4FBE94A859}" srcId="{9D527559-FDD8-4274-B634-C7FBCF5BC573}" destId="{B75A18AE-2789-4CAB-9A28-BEC35251C28E}" srcOrd="4" destOrd="0" parTransId="{E0AAA678-0B49-48AF-92EF-5973F8A8468A}" sibTransId="{E3CB5141-F56C-4300-8B72-BE0489088315}"/>
    <dgm:cxn modelId="{4D6126E5-65D0-4A43-A2BD-154614AF8FE5}" srcId="{9D527559-FDD8-4274-B634-C7FBCF5BC573}" destId="{870E4F47-8CC4-4F59-B4C1-42B5AAA5CEFE}" srcOrd="0" destOrd="0" parTransId="{3D1AB2CA-88A4-4E4C-9A8A-508DF0E06639}" sibTransId="{856E2728-BF00-49C7-82BA-8F4DCB00940B}"/>
    <dgm:cxn modelId="{8B97A4F4-CEB6-4CEC-9138-47290B0BCB86}" srcId="{9D527559-FDD8-4274-B634-C7FBCF5BC573}" destId="{9C12F5BE-AC2F-4662-8DFA-C79428950CF2}" srcOrd="2" destOrd="0" parTransId="{E2B7565C-BEBF-47B7-AC71-10023CB96091}" sibTransId="{BE48B07B-4C6F-4C50-9D7F-CE1D6590BF95}"/>
    <dgm:cxn modelId="{6942ECA2-9988-44FF-BD33-D11612FE09AF}" type="presParOf" srcId="{60E81CF5-4537-4C2F-8762-598D2E914097}" destId="{67FF3BB9-6612-4697-87EE-EC66312779BE}" srcOrd="0" destOrd="0" presId="urn:microsoft.com/office/officeart/2005/8/layout/chevron1"/>
    <dgm:cxn modelId="{FCB43424-10E6-45AD-A5B6-E99696FBEB04}" type="presParOf" srcId="{60E81CF5-4537-4C2F-8762-598D2E914097}" destId="{E484CEA2-673C-4A85-8A00-8580D721B29A}" srcOrd="1" destOrd="0" presId="urn:microsoft.com/office/officeart/2005/8/layout/chevron1"/>
    <dgm:cxn modelId="{87F16FD0-9EEB-43AA-B2A2-ABA50126C1F4}" type="presParOf" srcId="{60E81CF5-4537-4C2F-8762-598D2E914097}" destId="{D3000CD6-B08B-4D3B-8D2A-7F1C26A23961}" srcOrd="2" destOrd="0" presId="urn:microsoft.com/office/officeart/2005/8/layout/chevron1"/>
    <dgm:cxn modelId="{7AC476AC-ED9B-4072-BCA8-82FE4B4C0088}" type="presParOf" srcId="{60E81CF5-4537-4C2F-8762-598D2E914097}" destId="{1773A515-DFFE-41F0-B581-98757CBEC16E}" srcOrd="3" destOrd="0" presId="urn:microsoft.com/office/officeart/2005/8/layout/chevron1"/>
    <dgm:cxn modelId="{1019366E-9509-486E-BECC-ECE4100976AF}" type="presParOf" srcId="{60E81CF5-4537-4C2F-8762-598D2E914097}" destId="{74437C11-3810-488A-B265-8C8037793D77}" srcOrd="4" destOrd="0" presId="urn:microsoft.com/office/officeart/2005/8/layout/chevron1"/>
    <dgm:cxn modelId="{DDBC6AD6-191A-433F-80CC-86C255AE2D09}" type="presParOf" srcId="{60E81CF5-4537-4C2F-8762-598D2E914097}" destId="{45A78ED7-2695-4BF4-B5F8-F8DCFA4572CB}" srcOrd="5" destOrd="0" presId="urn:microsoft.com/office/officeart/2005/8/layout/chevron1"/>
    <dgm:cxn modelId="{2B45D38E-1DC4-46C1-9DF3-FBA61EB50A29}" type="presParOf" srcId="{60E81CF5-4537-4C2F-8762-598D2E914097}" destId="{E0824F3B-5396-46F4-B9A0-FCAE8EE7577F}" srcOrd="6" destOrd="0" presId="urn:microsoft.com/office/officeart/2005/8/layout/chevron1"/>
    <dgm:cxn modelId="{CAB2B79D-7DF7-4820-A5BE-2D07D419C1EB}" type="presParOf" srcId="{60E81CF5-4537-4C2F-8762-598D2E914097}" destId="{A5C73F47-9B90-4A00-9F54-628D8E1F2EA9}" srcOrd="7" destOrd="0" presId="urn:microsoft.com/office/officeart/2005/8/layout/chevron1"/>
    <dgm:cxn modelId="{D8D2570B-BA99-4AC5-A1FC-C1CF2935B133}" type="presParOf" srcId="{60E81CF5-4537-4C2F-8762-598D2E914097}" destId="{4B38FDF8-C85C-4195-A05A-A5E3D9D4EA3F}"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565130" cy="3435985"/>
        <a:chOff x="0" y="0"/>
        <a:chExt cx="10565130" cy="3435985"/>
      </a:xfrm>
    </dsp:grpSpPr>
    <dsp:sp modelId="{67FF3BB9-6612-4697-87EE-EC66312779BE}">
      <dsp:nvSpPr>
        <dsp:cNvPr id="3" name="燕尾形 2"/>
        <dsp:cNvSpPr/>
      </dsp:nvSpPr>
      <dsp:spPr bwMode="white">
        <a:xfrm>
          <a:off x="0" y="963340"/>
          <a:ext cx="3773261" cy="1509304"/>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120014" tIns="40005" rIns="40005" bIns="40005"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a:solidFill>
                <a:schemeClr val="tx1"/>
              </a:solidFill>
            </a:rPr>
            <a:t>提出本产业链技术攻关实施方案</a:t>
          </a:r>
        </a:p>
      </dsp:txBody>
      <dsp:txXfrm>
        <a:off x="0" y="963340"/>
        <a:ext cx="3773261" cy="1509304"/>
      </dsp:txXfrm>
    </dsp:sp>
    <dsp:sp modelId="{D3000CD6-B08B-4D3B-8D2A-7F1C26A23961}">
      <dsp:nvSpPr>
        <dsp:cNvPr id="4" name="燕尾形 3"/>
        <dsp:cNvSpPr/>
      </dsp:nvSpPr>
      <dsp:spPr bwMode="white">
        <a:xfrm>
          <a:off x="3395935" y="963340"/>
          <a:ext cx="3773261" cy="1509304"/>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120014" tIns="40005" rIns="40005" bIns="40005"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a:solidFill>
                <a:schemeClr val="tx1"/>
              </a:solidFill>
            </a:rPr>
            <a:t>牵头组建</a:t>
          </a:r>
          <a:endParaRPr lang="zh-CN" altLang="en-US">
            <a:solidFill>
              <a:schemeClr val="tx1"/>
            </a:solidFill>
          </a:endParaRPr>
        </a:p>
        <a:p>
          <a:pPr lvl="0">
            <a:lnSpc>
              <a:spcPct val="100000"/>
            </a:lnSpc>
            <a:spcBef>
              <a:spcPct val="0"/>
            </a:spcBef>
            <a:spcAft>
              <a:spcPct val="35000"/>
            </a:spcAft>
          </a:pPr>
          <a:r>
            <a:rPr lang="zh-CN" altLang="en-US">
              <a:solidFill>
                <a:schemeClr val="tx1"/>
              </a:solidFill>
            </a:rPr>
            <a:t>创新联合体</a:t>
          </a:r>
        </a:p>
      </dsp:txBody>
      <dsp:txXfrm>
        <a:off x="3395935" y="963340"/>
        <a:ext cx="3773261" cy="1509304"/>
      </dsp:txXfrm>
    </dsp:sp>
    <dsp:sp modelId="{74437C11-3810-488A-B265-8C8037793D77}">
      <dsp:nvSpPr>
        <dsp:cNvPr id="5" name="燕尾形 4"/>
        <dsp:cNvSpPr/>
      </dsp:nvSpPr>
      <dsp:spPr bwMode="white">
        <a:xfrm>
          <a:off x="6791869" y="963340"/>
          <a:ext cx="3773261" cy="1509304"/>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120014" tIns="40005" rIns="40005" bIns="40005"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a:solidFill>
                <a:schemeClr val="tx1"/>
              </a:solidFill>
            </a:rPr>
            <a:t>择优选取不超过10个重要方向支持</a:t>
          </a:r>
        </a:p>
      </dsp:txBody>
      <dsp:txXfrm>
        <a:off x="6791869" y="963340"/>
        <a:ext cx="3773261" cy="1509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668125" cy="2624242"/>
        <a:chOff x="0" y="0"/>
        <a:chExt cx="11668125" cy="2624242"/>
      </a:xfrm>
    </dsp:grpSpPr>
    <dsp:sp modelId="{67FF3BB9-6612-4697-87EE-EC66312779BE}">
      <dsp:nvSpPr>
        <dsp:cNvPr id="3" name="燕尾形 2"/>
        <dsp:cNvSpPr/>
      </dsp:nvSpPr>
      <dsp:spPr bwMode="white">
        <a:xfrm>
          <a:off x="0" y="804811"/>
          <a:ext cx="2536549" cy="1014620"/>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96012" tIns="32004" rIns="32004" bIns="32004"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2400" dirty="0">
              <a:solidFill>
                <a:schemeClr val="tx1"/>
              </a:solidFill>
            </a:rPr>
            <a:t>收集实施方案</a:t>
          </a:r>
        </a:p>
      </dsp:txBody>
      <dsp:txXfrm>
        <a:off x="0" y="804811"/>
        <a:ext cx="2536549" cy="1014620"/>
      </dsp:txXfrm>
    </dsp:sp>
    <dsp:sp modelId="{D3000CD6-B08B-4D3B-8D2A-7F1C26A23961}">
      <dsp:nvSpPr>
        <dsp:cNvPr id="4" name="燕尾形 3"/>
        <dsp:cNvSpPr/>
      </dsp:nvSpPr>
      <dsp:spPr bwMode="white">
        <a:xfrm>
          <a:off x="2282894" y="804811"/>
          <a:ext cx="2536549" cy="1014620"/>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72009" tIns="24003" rIns="24003" bIns="24003"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800" dirty="0">
              <a:solidFill>
                <a:schemeClr val="tx1"/>
              </a:solidFill>
            </a:rPr>
            <a:t>专家</a:t>
          </a:r>
          <a:r>
            <a:rPr lang="en-US" altLang="zh-CN" sz="1800" dirty="0">
              <a:solidFill>
                <a:schemeClr val="tx1"/>
              </a:solidFill>
            </a:rPr>
            <a:t>+</a:t>
          </a:r>
          <a:r>
            <a:rPr lang="zh-CN" altLang="en-US" sz="1800" dirty="0">
              <a:solidFill>
                <a:schemeClr val="tx1"/>
              </a:solidFill>
            </a:rPr>
            <a:t>产业主管部门联合咨询</a:t>
          </a:r>
        </a:p>
      </dsp:txBody>
      <dsp:txXfrm>
        <a:off x="2282894" y="804811"/>
        <a:ext cx="2536549" cy="1014620"/>
      </dsp:txXfrm>
    </dsp:sp>
    <dsp:sp modelId="{74437C11-3810-488A-B265-8C8037793D77}">
      <dsp:nvSpPr>
        <dsp:cNvPr id="5" name="燕尾形 4"/>
        <dsp:cNvSpPr/>
      </dsp:nvSpPr>
      <dsp:spPr bwMode="white">
        <a:xfrm>
          <a:off x="4565788" y="804811"/>
          <a:ext cx="2536549" cy="1014620"/>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64008" tIns="21336" rIns="21336" bIns="21336"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solidFill>
                <a:schemeClr val="tx1"/>
              </a:solidFill>
            </a:rPr>
            <a:t>择优选取不超过10个重要方向支持（赛马机制）</a:t>
          </a:r>
        </a:p>
      </dsp:txBody>
      <dsp:txXfrm>
        <a:off x="4565788" y="804811"/>
        <a:ext cx="2536549" cy="1014620"/>
      </dsp:txXfrm>
    </dsp:sp>
    <dsp:sp modelId="{E0824F3B-5396-46F4-B9A0-FCAE8EE7577F}">
      <dsp:nvSpPr>
        <dsp:cNvPr id="6" name="燕尾形 5"/>
        <dsp:cNvSpPr/>
      </dsp:nvSpPr>
      <dsp:spPr bwMode="white">
        <a:xfrm>
          <a:off x="6848682" y="804811"/>
          <a:ext cx="2536549" cy="1014620"/>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96012" tIns="32004" rIns="32004" bIns="32004"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2400" dirty="0">
              <a:solidFill>
                <a:schemeClr val="tx1"/>
              </a:solidFill>
            </a:rPr>
            <a:t>申报项目</a:t>
          </a:r>
        </a:p>
      </dsp:txBody>
      <dsp:txXfrm>
        <a:off x="6848682" y="804811"/>
        <a:ext cx="2536549" cy="1014620"/>
      </dsp:txXfrm>
    </dsp:sp>
    <dsp:sp modelId="{4B38FDF8-C85C-4195-A05A-A5E3D9D4EA3F}">
      <dsp:nvSpPr>
        <dsp:cNvPr id="7" name="燕尾形 6"/>
        <dsp:cNvSpPr/>
      </dsp:nvSpPr>
      <dsp:spPr bwMode="white">
        <a:xfrm>
          <a:off x="9131576" y="804811"/>
          <a:ext cx="2536549" cy="1014620"/>
        </a:xfrm>
        <a:prstGeom prst="chevron">
          <a:avLst/>
        </a:prstGeom>
      </dsp:spPr>
      <dsp:style>
        <a:lnRef idx="2">
          <a:schemeClr val="lt1"/>
        </a:lnRef>
        <a:fillRef idx="1">
          <a:schemeClr val="accent1"/>
        </a:fillRef>
        <a:effectRef idx="0">
          <a:scrgbClr r="0" g="0" b="0"/>
        </a:effectRef>
        <a:fontRef idx="minor">
          <a:schemeClr val="lt1"/>
        </a:fontRef>
      </dsp:style>
      <dsp:txBody>
        <a:bodyPr vert="horz" wrap="square" lIns="80010" tIns="26670" rIns="26670" bIns="2667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2000" dirty="0">
              <a:solidFill>
                <a:schemeClr val="tx1"/>
              </a:solidFill>
            </a:rPr>
            <a:t>专家咨询</a:t>
          </a:r>
          <a:endParaRPr lang="zh-CN" altLang="en-US" sz="2000" dirty="0">
            <a:solidFill>
              <a:schemeClr val="tx1"/>
            </a:solidFill>
          </a:endParaRPr>
        </a:p>
        <a:p>
          <a:pPr lvl="0">
            <a:lnSpc>
              <a:spcPct val="100000"/>
            </a:lnSpc>
            <a:spcBef>
              <a:spcPct val="0"/>
            </a:spcBef>
            <a:spcAft>
              <a:spcPct val="35000"/>
            </a:spcAft>
          </a:pPr>
          <a:r>
            <a:rPr lang="zh-CN" altLang="en-US" sz="2000" dirty="0">
              <a:solidFill>
                <a:schemeClr val="tx1"/>
              </a:solidFill>
            </a:rPr>
            <a:t>（整进整出）</a:t>
          </a:r>
        </a:p>
      </dsp:txBody>
      <dsp:txXfrm>
        <a:off x="9131576" y="804811"/>
        <a:ext cx="2536549" cy="10146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1629" y="33257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4"/>
          <a:stretch>
            <a:fillRect/>
          </a:stretch>
        </p:blipFill>
        <p:spPr>
          <a:xfrm>
            <a:off x="9168130" y="491490"/>
            <a:ext cx="1983105" cy="40957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7" name="图片 7"/>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userDrawn="1"/>
        </p:nvPicPr>
        <p:blipFill>
          <a:blip r:embed="rId5"/>
          <a:stretch>
            <a:fillRect/>
          </a:stretch>
        </p:blipFill>
        <p:spPr>
          <a:xfrm>
            <a:off x="961390" y="296545"/>
            <a:ext cx="1742400" cy="36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6.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5" Type="http://schemas.openxmlformats.org/officeDocument/2006/relationships/slideLayout" Target="../slideLayouts/slideLayout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4" Type="http://schemas.openxmlformats.org/officeDocument/2006/relationships/slideLayout" Target="../slideLayouts/slideLayout26.xml"/><Relationship Id="rId73" Type="http://schemas.openxmlformats.org/officeDocument/2006/relationships/tags" Target="../tags/tag98.xml"/><Relationship Id="rId72" Type="http://schemas.openxmlformats.org/officeDocument/2006/relationships/tags" Target="../tags/tag97.xml"/><Relationship Id="rId71" Type="http://schemas.openxmlformats.org/officeDocument/2006/relationships/tags" Target="../tags/tag96.xml"/><Relationship Id="rId70" Type="http://schemas.openxmlformats.org/officeDocument/2006/relationships/tags" Target="../tags/tag95.xml"/><Relationship Id="rId7" Type="http://schemas.openxmlformats.org/officeDocument/2006/relationships/tags" Target="../tags/tag32.xml"/><Relationship Id="rId69" Type="http://schemas.openxmlformats.org/officeDocument/2006/relationships/tags" Target="../tags/tag94.xml"/><Relationship Id="rId68" Type="http://schemas.openxmlformats.org/officeDocument/2006/relationships/tags" Target="../tags/tag93.xml"/><Relationship Id="rId67" Type="http://schemas.openxmlformats.org/officeDocument/2006/relationships/tags" Target="../tags/tag92.xml"/><Relationship Id="rId66" Type="http://schemas.openxmlformats.org/officeDocument/2006/relationships/tags" Target="../tags/tag91.xml"/><Relationship Id="rId65" Type="http://schemas.openxmlformats.org/officeDocument/2006/relationships/tags" Target="../tags/tag90.xml"/><Relationship Id="rId64" Type="http://schemas.openxmlformats.org/officeDocument/2006/relationships/tags" Target="../tags/tag89.xml"/><Relationship Id="rId63" Type="http://schemas.openxmlformats.org/officeDocument/2006/relationships/tags" Target="../tags/tag88.xml"/><Relationship Id="rId62" Type="http://schemas.openxmlformats.org/officeDocument/2006/relationships/tags" Target="../tags/tag87.xml"/><Relationship Id="rId61" Type="http://schemas.openxmlformats.org/officeDocument/2006/relationships/tags" Target="../tags/tag86.xml"/><Relationship Id="rId60" Type="http://schemas.openxmlformats.org/officeDocument/2006/relationships/tags" Target="../tags/tag85.xml"/><Relationship Id="rId6" Type="http://schemas.openxmlformats.org/officeDocument/2006/relationships/tags" Target="../tags/tag31.xml"/><Relationship Id="rId59" Type="http://schemas.openxmlformats.org/officeDocument/2006/relationships/tags" Target="../tags/tag84.xml"/><Relationship Id="rId58" Type="http://schemas.openxmlformats.org/officeDocument/2006/relationships/tags" Target="../tags/tag83.xml"/><Relationship Id="rId57" Type="http://schemas.openxmlformats.org/officeDocument/2006/relationships/tags" Target="../tags/tag82.xml"/><Relationship Id="rId56" Type="http://schemas.openxmlformats.org/officeDocument/2006/relationships/tags" Target="../tags/tag81.xml"/><Relationship Id="rId55" Type="http://schemas.openxmlformats.org/officeDocument/2006/relationships/tags" Target="../tags/tag80.xml"/><Relationship Id="rId54" Type="http://schemas.openxmlformats.org/officeDocument/2006/relationships/tags" Target="../tags/tag79.xml"/><Relationship Id="rId53" Type="http://schemas.openxmlformats.org/officeDocument/2006/relationships/tags" Target="../tags/tag78.xml"/><Relationship Id="rId52" Type="http://schemas.openxmlformats.org/officeDocument/2006/relationships/tags" Target="../tags/tag77.xml"/><Relationship Id="rId51" Type="http://schemas.openxmlformats.org/officeDocument/2006/relationships/tags" Target="../tags/tag76.xml"/><Relationship Id="rId50" Type="http://schemas.openxmlformats.org/officeDocument/2006/relationships/tags" Target="../tags/tag75.xml"/><Relationship Id="rId5" Type="http://schemas.openxmlformats.org/officeDocument/2006/relationships/tags" Target="../tags/tag30.xml"/><Relationship Id="rId49" Type="http://schemas.openxmlformats.org/officeDocument/2006/relationships/tags" Target="../tags/tag74.xml"/><Relationship Id="rId48" Type="http://schemas.openxmlformats.org/officeDocument/2006/relationships/tags" Target="../tags/tag73.xml"/><Relationship Id="rId47" Type="http://schemas.openxmlformats.org/officeDocument/2006/relationships/tags" Target="../tags/tag72.xml"/><Relationship Id="rId46" Type="http://schemas.openxmlformats.org/officeDocument/2006/relationships/tags" Target="../tags/tag71.xml"/><Relationship Id="rId45" Type="http://schemas.openxmlformats.org/officeDocument/2006/relationships/tags" Target="../tags/tag70.xml"/><Relationship Id="rId44" Type="http://schemas.openxmlformats.org/officeDocument/2006/relationships/tags" Target="../tags/tag69.xml"/><Relationship Id="rId43" Type="http://schemas.openxmlformats.org/officeDocument/2006/relationships/tags" Target="../tags/tag68.xml"/><Relationship Id="rId42" Type="http://schemas.openxmlformats.org/officeDocument/2006/relationships/tags" Target="../tags/tag67.xml"/><Relationship Id="rId41" Type="http://schemas.openxmlformats.org/officeDocument/2006/relationships/tags" Target="../tags/tag66.xml"/><Relationship Id="rId40" Type="http://schemas.openxmlformats.org/officeDocument/2006/relationships/tags" Target="../tags/tag65.xml"/><Relationship Id="rId4" Type="http://schemas.openxmlformats.org/officeDocument/2006/relationships/tags" Target="../tags/tag29.xml"/><Relationship Id="rId39" Type="http://schemas.openxmlformats.org/officeDocument/2006/relationships/tags" Target="../tags/tag64.xml"/><Relationship Id="rId38" Type="http://schemas.openxmlformats.org/officeDocument/2006/relationships/tags" Target="../tags/tag63.xml"/><Relationship Id="rId37" Type="http://schemas.openxmlformats.org/officeDocument/2006/relationships/tags" Target="../tags/tag62.xml"/><Relationship Id="rId36" Type="http://schemas.openxmlformats.org/officeDocument/2006/relationships/tags" Target="../tags/tag61.xml"/><Relationship Id="rId35" Type="http://schemas.openxmlformats.org/officeDocument/2006/relationships/tags" Target="../tags/tag60.xml"/><Relationship Id="rId34" Type="http://schemas.openxmlformats.org/officeDocument/2006/relationships/tags" Target="../tags/tag59.xml"/><Relationship Id="rId33" Type="http://schemas.openxmlformats.org/officeDocument/2006/relationships/tags" Target="../tags/tag58.xml"/><Relationship Id="rId32" Type="http://schemas.openxmlformats.org/officeDocument/2006/relationships/tags" Target="../tags/tag57.xml"/><Relationship Id="rId31" Type="http://schemas.openxmlformats.org/officeDocument/2006/relationships/tags" Target="../tags/tag56.xml"/><Relationship Id="rId30" Type="http://schemas.openxmlformats.org/officeDocument/2006/relationships/tags" Target="../tags/tag55.xml"/><Relationship Id="rId3" Type="http://schemas.openxmlformats.org/officeDocument/2006/relationships/tags" Target="../tags/tag28.xml"/><Relationship Id="rId29" Type="http://schemas.openxmlformats.org/officeDocument/2006/relationships/tags" Target="../tags/tag54.xml"/><Relationship Id="rId28" Type="http://schemas.openxmlformats.org/officeDocument/2006/relationships/tags" Target="../tags/tag53.xml"/><Relationship Id="rId27" Type="http://schemas.openxmlformats.org/officeDocument/2006/relationships/tags" Target="../tags/tag52.xml"/><Relationship Id="rId26" Type="http://schemas.openxmlformats.org/officeDocument/2006/relationships/tags" Target="../tags/tag51.xml"/><Relationship Id="rId25" Type="http://schemas.openxmlformats.org/officeDocument/2006/relationships/tags" Target="../tags/tag50.xml"/><Relationship Id="rId24" Type="http://schemas.openxmlformats.org/officeDocument/2006/relationships/tags" Target="../tags/tag49.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6.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0"/>
            <a:ext cx="12192000" cy="6850063"/>
          </a:xfrm>
          <a:prstGeom prst="rect">
            <a:avLst/>
          </a:prstGeom>
          <a:gradFill>
            <a:gsLst>
              <a:gs pos="0">
                <a:schemeClr val="accent1">
                  <a:lumMod val="5000"/>
                  <a:lumOff val="95000"/>
                  <a:alpha val="0"/>
                </a:schemeClr>
              </a:gs>
              <a:gs pos="38000">
                <a:schemeClr val="accent1">
                  <a:lumMod val="50000"/>
                  <a:alpha val="82000"/>
                </a:schemeClr>
              </a:gs>
              <a:gs pos="61000">
                <a:srgbClr val="0070C0">
                  <a:alpha val="82000"/>
                </a:srgbClr>
              </a:gs>
              <a:gs pos="100000">
                <a:schemeClr val="accent1">
                  <a:lumMod val="30000"/>
                  <a:lumOff val="70000"/>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dirty="0">
                <a:solidFill>
                  <a:schemeClr val="bg1"/>
                </a:solidFill>
                <a:latin typeface="+mn-lt"/>
                <a:ea typeface="+mn-ea"/>
                <a:cs typeface="+mn-ea"/>
                <a:sym typeface="+mn-lt"/>
              </a:rPr>
              <a:t>26</a:t>
            </a:r>
            <a:r>
              <a:rPr lang="zh-CN" altLang="en-US" sz="2400" dirty="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2"/>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3"/>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40"/>
          <p:cNvSpPr/>
          <p:nvPr>
            <p:custDataLst>
              <p:tags r:id="rId1"/>
            </p:custDataLst>
          </p:nvPr>
        </p:nvSpPr>
        <p:spPr bwMode="auto">
          <a:xfrm>
            <a:off x="955100"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42" name="Freeform 41"/>
          <p:cNvSpPr/>
          <p:nvPr>
            <p:custDataLst>
              <p:tags r:id="rId2"/>
            </p:custDataLst>
          </p:nvPr>
        </p:nvSpPr>
        <p:spPr bwMode="auto">
          <a:xfrm>
            <a:off x="958564"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F74AD">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69" name="Freeform 40"/>
          <p:cNvSpPr/>
          <p:nvPr>
            <p:custDataLst>
              <p:tags r:id="rId3"/>
            </p:custDataLst>
          </p:nvPr>
        </p:nvSpPr>
        <p:spPr bwMode="auto">
          <a:xfrm rot="10800000" flipH="1">
            <a:off x="3107171" y="212606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0" name="Freeform 41"/>
          <p:cNvSpPr/>
          <p:nvPr>
            <p:custDataLst>
              <p:tags r:id="rId4"/>
            </p:custDataLst>
          </p:nvPr>
        </p:nvSpPr>
        <p:spPr bwMode="auto">
          <a:xfrm rot="10800000" flipH="1">
            <a:off x="3110635" y="212952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3498D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2" name="Freeform 40"/>
          <p:cNvSpPr/>
          <p:nvPr>
            <p:custDataLst>
              <p:tags r:id="rId5"/>
            </p:custDataLst>
          </p:nvPr>
        </p:nvSpPr>
        <p:spPr bwMode="auto">
          <a:xfrm>
            <a:off x="5081085"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AA3AA"/>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3" name="Freeform 41"/>
          <p:cNvSpPr/>
          <p:nvPr>
            <p:custDataLst>
              <p:tags r:id="rId6"/>
            </p:custDataLst>
          </p:nvPr>
        </p:nvSpPr>
        <p:spPr bwMode="auto">
          <a:xfrm>
            <a:off x="5084549"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AA3AA">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6" name="Овал 75"/>
          <p:cNvSpPr/>
          <p:nvPr>
            <p:custDataLst>
              <p:tags r:id="rId7"/>
            </p:custDataLst>
          </p:nvPr>
        </p:nvSpPr>
        <p:spPr>
          <a:xfrm>
            <a:off x="1250742" y="3251630"/>
            <a:ext cx="443366" cy="443366"/>
          </a:xfrm>
          <a:prstGeom prst="ellipse">
            <a:avLst/>
          </a:prstGeom>
          <a:solidFill>
            <a:srgbClr val="63B0E3"/>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1</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84" name="Freeform 40"/>
          <p:cNvSpPr/>
          <p:nvPr>
            <p:custDataLst>
              <p:tags r:id="rId8"/>
            </p:custDataLst>
          </p:nvPr>
        </p:nvSpPr>
        <p:spPr bwMode="auto">
          <a:xfrm rot="10800000" flipH="1">
            <a:off x="7140616" y="212606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69A35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5" name="Freeform 41"/>
          <p:cNvSpPr/>
          <p:nvPr>
            <p:custDataLst>
              <p:tags r:id="rId9"/>
            </p:custDataLst>
          </p:nvPr>
        </p:nvSpPr>
        <p:spPr bwMode="auto">
          <a:xfrm rot="10800000" flipH="1">
            <a:off x="7144080" y="212952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69A35B">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7" name="Freeform 40"/>
          <p:cNvSpPr/>
          <p:nvPr>
            <p:custDataLst>
              <p:tags r:id="rId10"/>
            </p:custDataLst>
          </p:nvPr>
        </p:nvSpPr>
        <p:spPr bwMode="auto">
          <a:xfrm>
            <a:off x="9207071"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8" name="Freeform 41"/>
          <p:cNvSpPr/>
          <p:nvPr>
            <p:custDataLst>
              <p:tags r:id="rId11"/>
            </p:custDataLst>
          </p:nvPr>
        </p:nvSpPr>
        <p:spPr bwMode="auto">
          <a:xfrm>
            <a:off x="9210535"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9BBB59">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93" name="Овал 92"/>
          <p:cNvSpPr/>
          <p:nvPr>
            <p:custDataLst>
              <p:tags r:id="rId12"/>
            </p:custDataLst>
          </p:nvPr>
        </p:nvSpPr>
        <p:spPr>
          <a:xfrm>
            <a:off x="3878620" y="3251630"/>
            <a:ext cx="443366" cy="443366"/>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2</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96" name="Овал 95"/>
          <p:cNvSpPr/>
          <p:nvPr>
            <p:custDataLst>
              <p:tags r:id="rId13"/>
            </p:custDataLst>
          </p:nvPr>
        </p:nvSpPr>
        <p:spPr>
          <a:xfrm>
            <a:off x="6256925" y="3251630"/>
            <a:ext cx="443366" cy="443366"/>
          </a:xfrm>
          <a:prstGeom prst="ellipse">
            <a:avLst/>
          </a:prstGeom>
          <a:solidFill>
            <a:srgbClr val="5CDFE6"/>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3</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99" name="Овал 98"/>
          <p:cNvSpPr/>
          <p:nvPr>
            <p:custDataLst>
              <p:tags r:id="rId14"/>
            </p:custDataLst>
          </p:nvPr>
        </p:nvSpPr>
        <p:spPr>
          <a:xfrm>
            <a:off x="8405110" y="3251630"/>
            <a:ext cx="443366" cy="443366"/>
          </a:xfrm>
          <a:prstGeom prst="ellipse">
            <a:avLst/>
          </a:prstGeom>
          <a:solidFill>
            <a:sysClr val="window" lastClr="FFFFFF">
              <a:lumMod val="6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4</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102" name="Овал 101"/>
          <p:cNvSpPr/>
          <p:nvPr>
            <p:custDataLst>
              <p:tags r:id="rId15"/>
            </p:custDataLst>
          </p:nvPr>
        </p:nvSpPr>
        <p:spPr>
          <a:xfrm>
            <a:off x="10810336" y="3251630"/>
            <a:ext cx="443366" cy="443366"/>
          </a:xfrm>
          <a:prstGeom prst="ellipse">
            <a:avLst/>
          </a:prstGeom>
          <a:solidFill>
            <a:srgbClr val="C3D6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5</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75" name="Текст 13"/>
          <p:cNvSpPr txBox="1"/>
          <p:nvPr>
            <p:custDataLst>
              <p:tags r:id="rId16"/>
            </p:custDataLst>
          </p:nvPr>
        </p:nvSpPr>
        <p:spPr>
          <a:xfrm>
            <a:off x="618804" y="3726613"/>
            <a:ext cx="1707244" cy="389552"/>
          </a:xfrm>
          <a:prstGeom prst="rect">
            <a:avLst/>
          </a:prstGeom>
        </p:spPr>
        <p:txBody>
          <a:bodyPr bIns="0" anchor="b">
            <a:normAutofit fontScale="975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marR="0" lvl="0" indent="0" algn="ctr" defTabSz="1218565" rtl="0" eaLnBrk="1" fontAlgn="auto" latinLnBrk="0" hangingPunct="1">
              <a:lnSpc>
                <a:spcPct val="130000"/>
              </a:lnSpc>
              <a:spcBef>
                <a:spcPct val="20000"/>
              </a:spcBef>
              <a:spcAft>
                <a:spcPts val="0"/>
              </a:spcAft>
              <a:buClrTx/>
              <a:buSzTx/>
              <a:buFont typeface="Arial" panose="020B0604020202020204" pitchFamily="34" charset="0"/>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单位注册</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2" name="Текст 13"/>
          <p:cNvSpPr txBox="1"/>
          <p:nvPr>
            <p:custDataLst>
              <p:tags r:id="rId17"/>
            </p:custDataLst>
          </p:nvPr>
        </p:nvSpPr>
        <p:spPr>
          <a:xfrm>
            <a:off x="3277638"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信息维护</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5" name="Текст 13"/>
          <p:cNvSpPr txBox="1"/>
          <p:nvPr>
            <p:custDataLst>
              <p:tags r:id="rId18"/>
            </p:custDataLst>
          </p:nvPr>
        </p:nvSpPr>
        <p:spPr>
          <a:xfrm>
            <a:off x="5686900"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提交方案</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45" name="Текст 13"/>
          <p:cNvSpPr txBox="1"/>
          <p:nvPr>
            <p:custDataLst>
              <p:tags r:id="rId19"/>
            </p:custDataLst>
          </p:nvPr>
        </p:nvSpPr>
        <p:spPr>
          <a:xfrm>
            <a:off x="10178397" y="3726613"/>
            <a:ext cx="1707244" cy="389552"/>
          </a:xfrm>
          <a:prstGeom prst="rect">
            <a:avLst/>
          </a:prstGeom>
        </p:spPr>
        <p:txBody>
          <a:bodyPr bIns="0" anchor="b">
            <a:normAutofit fontScale="975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审核推荐</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cxnSp>
        <p:nvCxnSpPr>
          <p:cNvPr id="3" name="直接连接符 2"/>
          <p:cNvCxnSpPr/>
          <p:nvPr>
            <p:custDataLst>
              <p:tags r:id="rId20"/>
            </p:custDataLst>
          </p:nvPr>
        </p:nvCxnSpPr>
        <p:spPr>
          <a:xfrm>
            <a:off x="2738755"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40" name="文本框 39"/>
          <p:cNvSpPr txBox="1"/>
          <p:nvPr/>
        </p:nvSpPr>
        <p:spPr>
          <a:xfrm>
            <a:off x="173990" y="4247515"/>
            <a:ext cx="2576195" cy="170688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申报单位、合作单位进入广州科技大脑，按要求完成单位用户注册</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已有单位用户账号的不需另行注册</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2905760" y="4272915"/>
            <a:ext cx="2125345" cy="203009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单位用户完善单位信息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根据需要可创建申报人账号、密码</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申报人用户完善个人信息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5358130" y="4247515"/>
            <a:ext cx="2139315" cy="106045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按实施方案模板</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指南征集模块</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custDataLst>
              <p:tags r:id="rId21"/>
            </p:custDataLst>
          </p:nvPr>
        </p:nvCxnSpPr>
        <p:spPr>
          <a:xfrm>
            <a:off x="525018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cxnSp>
        <p:nvCxnSpPr>
          <p:cNvPr id="7" name="直接连接符 6"/>
          <p:cNvCxnSpPr/>
          <p:nvPr>
            <p:custDataLst>
              <p:tags r:id="rId22"/>
            </p:custDataLst>
          </p:nvPr>
        </p:nvCxnSpPr>
        <p:spPr>
          <a:xfrm>
            <a:off x="7566025" y="340550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8" name="文本框 7"/>
          <p:cNvSpPr txBox="1"/>
          <p:nvPr/>
        </p:nvSpPr>
        <p:spPr>
          <a:xfrm>
            <a:off x="7566025" y="4234815"/>
            <a:ext cx="2306320" cy="235331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申报单位审查申报材料</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提交至项目组织单位</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申报单位完成审核提交后，才视为正式提交</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9" name="直接连接符 8"/>
          <p:cNvCxnSpPr/>
          <p:nvPr>
            <p:custDataLst>
              <p:tags r:id="rId23"/>
            </p:custDataLst>
          </p:nvPr>
        </p:nvCxnSpPr>
        <p:spPr>
          <a:xfrm>
            <a:off x="987171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0" name="文本框 9"/>
          <p:cNvSpPr txBox="1"/>
          <p:nvPr/>
        </p:nvSpPr>
        <p:spPr>
          <a:xfrm>
            <a:off x="9967595" y="4231005"/>
            <a:ext cx="2092960" cy="235331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组织单位对申报材料进行网上推荐</a:t>
            </a:r>
            <a:endPar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经组织单位网上推荐的项目不再退回修改</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Текст 13"/>
          <p:cNvSpPr txBox="1"/>
          <p:nvPr>
            <p:custDataLst>
              <p:tags r:id="rId24"/>
            </p:custDataLst>
          </p:nvPr>
        </p:nvSpPr>
        <p:spPr>
          <a:xfrm>
            <a:off x="7773171"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单位审核</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custDataLst>
              <p:tags r:id="rId1"/>
            </p:custDataLst>
          </p:nvPr>
        </p:nvSpPr>
        <p:spPr>
          <a:xfrm rot="21405341">
            <a:off x="1033266" y="3177688"/>
            <a:ext cx="10335897" cy="772674"/>
          </a:xfrm>
          <a:custGeom>
            <a:avLst/>
            <a:gdLst>
              <a:gd name="connsiteX0" fmla="*/ 0 w 10039350"/>
              <a:gd name="connsiteY0" fmla="*/ 704850 h 772674"/>
              <a:gd name="connsiteX1" fmla="*/ 5276850 w 10039350"/>
              <a:gd name="connsiteY1" fmla="*/ 704850 h 772674"/>
              <a:gd name="connsiteX2" fmla="*/ 10039350 w 10039350"/>
              <a:gd name="connsiteY2" fmla="*/ 0 h 772674"/>
            </a:gdLst>
            <a:ahLst/>
            <a:cxnLst>
              <a:cxn ang="0">
                <a:pos x="connsiteX0" y="connsiteY0"/>
              </a:cxn>
              <a:cxn ang="0">
                <a:pos x="connsiteX1" y="connsiteY1"/>
              </a:cxn>
              <a:cxn ang="0">
                <a:pos x="connsiteX2" y="connsiteY2"/>
              </a:cxn>
            </a:cxnLst>
            <a:rect l="l" t="t" r="r" b="b"/>
            <a:pathLst>
              <a:path w="10039350" h="772674">
                <a:moveTo>
                  <a:pt x="0" y="704850"/>
                </a:moveTo>
                <a:cubicBezTo>
                  <a:pt x="1801812" y="763587"/>
                  <a:pt x="3603625" y="822325"/>
                  <a:pt x="5276850" y="704850"/>
                </a:cubicBezTo>
                <a:cubicBezTo>
                  <a:pt x="6950075" y="587375"/>
                  <a:pt x="9229725" y="276225"/>
                  <a:pt x="10039350" y="0"/>
                </a:cubicBezTo>
              </a:path>
            </a:pathLst>
          </a:custGeom>
          <a:noFill/>
          <a:ln w="25400">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8" name="直接连接符 17"/>
          <p:cNvCxnSpPr/>
          <p:nvPr>
            <p:custDataLst>
              <p:tags r:id="rId2"/>
            </p:custDataLst>
          </p:nvPr>
        </p:nvCxnSpPr>
        <p:spPr>
          <a:xfrm>
            <a:off x="1215671" y="2218385"/>
            <a:ext cx="0" cy="1730489"/>
          </a:xfrm>
          <a:prstGeom prst="line">
            <a:avLst/>
          </a:prstGeom>
          <a:ln w="25400">
            <a:solidFill>
              <a:srgbClr val="1F74AD"/>
            </a:solidFill>
          </a:ln>
        </p:spPr>
        <p:style>
          <a:lnRef idx="1">
            <a:srgbClr val="1F74AD"/>
          </a:lnRef>
          <a:fillRef idx="0">
            <a:srgbClr val="1F74AD"/>
          </a:fillRef>
          <a:effectRef idx="0">
            <a:srgbClr val="1F74AD"/>
          </a:effectRef>
          <a:fontRef idx="minor">
            <a:srgbClr val="000000"/>
          </a:fontRef>
        </p:style>
      </p:cxnSp>
      <p:sp>
        <p:nvSpPr>
          <p:cNvPr id="85" name="文本框 90"/>
          <p:cNvSpPr txBox="1"/>
          <p:nvPr>
            <p:custDataLst>
              <p:tags r:id="rId3"/>
            </p:custDataLst>
          </p:nvPr>
        </p:nvSpPr>
        <p:spPr>
          <a:xfrm>
            <a:off x="318770" y="4424680"/>
            <a:ext cx="2336800" cy="523240"/>
          </a:xfrm>
          <a:prstGeom prst="rect">
            <a:avLst/>
          </a:prstGeom>
          <a:noFill/>
        </p:spPr>
        <p:txBody>
          <a:bodyPr wrap="square" lIns="90000" tIns="46800" rIns="90000" bIns="46800" rtlCol="0">
            <a:normAutofit fontScale="95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r>
              <a:rPr lang="zh-CN" altLang="en-US" sz="2800" b="1">
                <a:solidFill>
                  <a:srgbClr val="1F74AD"/>
                </a:solidFill>
                <a:latin typeface="Arial" panose="020B0604020202020204" pitchFamily="34" charset="0"/>
                <a:cs typeface="Arial" panose="020B0604020202020204" pitchFamily="34" charset="0"/>
              </a:rPr>
              <a:t>网上申报开始</a:t>
            </a:r>
            <a:endParaRPr lang="zh-CN" altLang="en-US" sz="2800" b="1">
              <a:solidFill>
                <a:srgbClr val="1F74AD"/>
              </a:solidFill>
              <a:latin typeface="Arial" panose="020B0604020202020204" pitchFamily="34" charset="0"/>
              <a:cs typeface="Arial" panose="020B0604020202020204" pitchFamily="34" charset="0"/>
            </a:endParaRPr>
          </a:p>
        </p:txBody>
      </p:sp>
      <p:sp>
        <p:nvSpPr>
          <p:cNvPr id="44" name="椭圆 43"/>
          <p:cNvSpPr/>
          <p:nvPr>
            <p:custDataLst>
              <p:tags r:id="rId4"/>
            </p:custDataLst>
          </p:nvPr>
        </p:nvSpPr>
        <p:spPr>
          <a:xfrm>
            <a:off x="1033443" y="3981189"/>
            <a:ext cx="364456" cy="364456"/>
          </a:xfrm>
          <a:prstGeom prst="ellipse">
            <a:avLst/>
          </a:prstGeom>
          <a:solidFill>
            <a:srgbClr val="1F74AD"/>
          </a:solidFill>
          <a:ln w="101600">
            <a:solidFill>
              <a:srgbClr val="1F74AD">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47" name="文本框 5"/>
          <p:cNvSpPr txBox="1"/>
          <p:nvPr>
            <p:custDataLst>
              <p:tags r:id="rId5"/>
            </p:custDataLst>
          </p:nvPr>
        </p:nvSpPr>
        <p:spPr>
          <a:xfrm>
            <a:off x="1397899" y="2463112"/>
            <a:ext cx="2594843" cy="787523"/>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26</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时</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8" name="ï$ḻiďê"/>
          <p:cNvSpPr txBox="1"/>
          <p:nvPr>
            <p:custDataLst>
              <p:tags r:id="rId6"/>
            </p:custDataLst>
          </p:nvPr>
        </p:nvSpPr>
        <p:spPr bwMode="auto">
          <a:xfrm>
            <a:off x="1397898" y="2010947"/>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solidFill>
                  <a:srgbClr val="000000"/>
                </a:solidFill>
                <a:latin typeface="微软雅黑" panose="020B0503020204020204" pitchFamily="34" charset="-122"/>
                <a:ea typeface="微软雅黑" panose="020B0503020204020204" pitchFamily="34" charset="-122"/>
              </a:rPr>
              <a:t>申报单位</a:t>
            </a:r>
            <a:endParaRPr lang="zh-CN" altLang="en-US" b="1" spc="120">
              <a:solidFill>
                <a:srgbClr val="000000"/>
              </a:solidFill>
              <a:latin typeface="微软雅黑" panose="020B0503020204020204" pitchFamily="34" charset="-122"/>
              <a:ea typeface="微软雅黑" panose="020B0503020204020204" pitchFamily="34" charset="-122"/>
            </a:endParaRPr>
          </a:p>
        </p:txBody>
      </p:sp>
      <p:sp>
        <p:nvSpPr>
          <p:cNvPr id="20" name="泪滴形 19"/>
          <p:cNvSpPr/>
          <p:nvPr>
            <p:custDataLst>
              <p:tags r:id="rId7"/>
            </p:custDataLst>
          </p:nvPr>
        </p:nvSpPr>
        <p:spPr>
          <a:xfrm rot="8100000">
            <a:off x="1139513" y="2088559"/>
            <a:ext cx="152316" cy="152316"/>
          </a:xfrm>
          <a:prstGeom prst="teardrop">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0" name="直接连接符 9"/>
          <p:cNvCxnSpPr/>
          <p:nvPr>
            <p:custDataLst>
              <p:tags r:id="rId8"/>
            </p:custDataLst>
          </p:nvPr>
        </p:nvCxnSpPr>
        <p:spPr>
          <a:xfrm>
            <a:off x="4990995" y="2064828"/>
            <a:ext cx="0" cy="1730489"/>
          </a:xfrm>
          <a:prstGeom prst="line">
            <a:avLst/>
          </a:prstGeom>
          <a:ln w="25400">
            <a:solidFill>
              <a:srgbClr val="3498DB"/>
            </a:solidFill>
          </a:ln>
        </p:spPr>
        <p:style>
          <a:lnRef idx="1">
            <a:srgbClr val="1F74AD"/>
          </a:lnRef>
          <a:fillRef idx="0">
            <a:srgbClr val="1F74AD"/>
          </a:fillRef>
          <a:effectRef idx="0">
            <a:srgbClr val="1F74AD"/>
          </a:effectRef>
          <a:fontRef idx="minor">
            <a:srgbClr val="000000"/>
          </a:fontRef>
        </p:style>
      </p:cxnSp>
      <p:sp>
        <p:nvSpPr>
          <p:cNvPr id="11" name="文本框 90"/>
          <p:cNvSpPr txBox="1"/>
          <p:nvPr>
            <p:custDataLst>
              <p:tags r:id="rId9"/>
            </p:custDataLst>
          </p:nvPr>
        </p:nvSpPr>
        <p:spPr>
          <a:xfrm>
            <a:off x="3852545" y="4272915"/>
            <a:ext cx="2277745" cy="523240"/>
          </a:xfrm>
          <a:prstGeom prst="rect">
            <a:avLst/>
          </a:prstGeom>
          <a:noFill/>
        </p:spPr>
        <p:txBody>
          <a:bodyPr wrap="square" lIns="90000" tIns="46800" rIns="90000" bIns="46800" rtlCol="0">
            <a:normAutofit fontScale="95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r>
              <a:rPr lang="zh-CN" altLang="en-US" sz="2800" b="1">
                <a:solidFill>
                  <a:srgbClr val="3498DB"/>
                </a:solidFill>
                <a:latin typeface="Arial" panose="020B0604020202020204" pitchFamily="34" charset="0"/>
                <a:cs typeface="Arial" panose="020B0604020202020204" pitchFamily="34" charset="0"/>
              </a:rPr>
              <a:t>网上申报结束</a:t>
            </a:r>
            <a:endParaRPr lang="zh-CN" altLang="en-US" sz="2800" b="1">
              <a:solidFill>
                <a:srgbClr val="3498DB"/>
              </a:solidFill>
              <a:latin typeface="Arial" panose="020B0604020202020204" pitchFamily="34" charset="0"/>
              <a:cs typeface="Arial" panose="020B0604020202020204" pitchFamily="34" charset="0"/>
            </a:endParaRPr>
          </a:p>
        </p:txBody>
      </p:sp>
      <p:sp>
        <p:nvSpPr>
          <p:cNvPr id="12" name="椭圆 11"/>
          <p:cNvSpPr/>
          <p:nvPr>
            <p:custDataLst>
              <p:tags r:id="rId10"/>
            </p:custDataLst>
          </p:nvPr>
        </p:nvSpPr>
        <p:spPr>
          <a:xfrm>
            <a:off x="4808767" y="3827632"/>
            <a:ext cx="364456" cy="364456"/>
          </a:xfrm>
          <a:prstGeom prst="ellipse">
            <a:avLst/>
          </a:prstGeom>
          <a:solidFill>
            <a:srgbClr val="3498DB"/>
          </a:solidFill>
          <a:ln w="101600">
            <a:solidFill>
              <a:srgbClr val="3498DB">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13" name="文本框 5"/>
          <p:cNvSpPr txBox="1"/>
          <p:nvPr>
            <p:custDataLst>
              <p:tags r:id="rId11"/>
            </p:custDataLst>
          </p:nvPr>
        </p:nvSpPr>
        <p:spPr>
          <a:xfrm>
            <a:off x="5173223" y="2272090"/>
            <a:ext cx="2594843" cy="787523"/>
          </a:xfrm>
          <a:prstGeom prst="rect">
            <a:avLst/>
          </a:prstGeom>
          <a:noFill/>
        </p:spPr>
        <p:txBody>
          <a:bodyPr wrap="square" lIns="90000" tIns="46800" rIns="90000" bIns="46800" rtlCol="0">
            <a:normAutofit fontScale="925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时</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4" name="ï$ḻiďê"/>
          <p:cNvSpPr txBox="1"/>
          <p:nvPr>
            <p:custDataLst>
              <p:tags r:id="rId12"/>
            </p:custDataLst>
          </p:nvPr>
        </p:nvSpPr>
        <p:spPr bwMode="auto">
          <a:xfrm>
            <a:off x="5173222" y="1857390"/>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solidFill>
                  <a:srgbClr val="000000"/>
                </a:solidFill>
                <a:latin typeface="微软雅黑" panose="020B0503020204020204" pitchFamily="34" charset="-122"/>
                <a:ea typeface="微软雅黑" panose="020B0503020204020204" pitchFamily="34" charset="-122"/>
              </a:rPr>
              <a:t>申报单位</a:t>
            </a:r>
            <a:endParaRPr lang="zh-CN" altLang="en-US" b="1" spc="120">
              <a:solidFill>
                <a:srgbClr val="000000"/>
              </a:solidFill>
              <a:latin typeface="微软雅黑" panose="020B0503020204020204" pitchFamily="34" charset="-122"/>
              <a:ea typeface="微软雅黑" panose="020B0503020204020204" pitchFamily="34" charset="-122"/>
            </a:endParaRPr>
          </a:p>
        </p:txBody>
      </p:sp>
      <p:sp>
        <p:nvSpPr>
          <p:cNvPr id="15" name="泪滴形 14"/>
          <p:cNvSpPr/>
          <p:nvPr>
            <p:custDataLst>
              <p:tags r:id="rId13"/>
            </p:custDataLst>
          </p:nvPr>
        </p:nvSpPr>
        <p:spPr>
          <a:xfrm rot="8100000">
            <a:off x="4914837" y="1935002"/>
            <a:ext cx="152316" cy="152316"/>
          </a:xfrm>
          <a:prstGeom prst="teardrop">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6" name="直接连接符 15"/>
          <p:cNvCxnSpPr/>
          <p:nvPr>
            <p:custDataLst>
              <p:tags r:id="rId14"/>
            </p:custDataLst>
          </p:nvPr>
        </p:nvCxnSpPr>
        <p:spPr>
          <a:xfrm>
            <a:off x="8771586" y="1544128"/>
            <a:ext cx="0" cy="1730489"/>
          </a:xfrm>
          <a:prstGeom prst="line">
            <a:avLst/>
          </a:prstGeom>
          <a:ln w="25400">
            <a:solidFill>
              <a:srgbClr val="1AA3AA"/>
            </a:solidFill>
          </a:ln>
        </p:spPr>
        <p:style>
          <a:lnRef idx="1">
            <a:srgbClr val="1F74AD"/>
          </a:lnRef>
          <a:fillRef idx="0">
            <a:srgbClr val="1F74AD"/>
          </a:fillRef>
          <a:effectRef idx="0">
            <a:srgbClr val="1F74AD"/>
          </a:effectRef>
          <a:fontRef idx="minor">
            <a:srgbClr val="000000"/>
          </a:fontRef>
        </p:style>
      </p:cxnSp>
      <p:sp>
        <p:nvSpPr>
          <p:cNvPr id="17" name="文本框 90"/>
          <p:cNvSpPr txBox="1"/>
          <p:nvPr>
            <p:custDataLst>
              <p:tags r:id="rId15"/>
            </p:custDataLst>
          </p:nvPr>
        </p:nvSpPr>
        <p:spPr>
          <a:xfrm>
            <a:off x="7759065" y="3749675"/>
            <a:ext cx="2294255" cy="523240"/>
          </a:xfrm>
          <a:prstGeom prst="rect">
            <a:avLst/>
          </a:prstGeom>
          <a:noFill/>
        </p:spPr>
        <p:txBody>
          <a:bodyPr wrap="square" lIns="90000" tIns="46800" rIns="90000" bIns="46800" rtlCol="0">
            <a:normAutofit fontScale="95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r>
              <a:rPr lang="zh-CN" altLang="en-US" sz="2800" b="1">
                <a:solidFill>
                  <a:srgbClr val="1AA3AA"/>
                </a:solidFill>
                <a:latin typeface="Arial" panose="020B0604020202020204" pitchFamily="34" charset="0"/>
                <a:cs typeface="Arial" panose="020B0604020202020204" pitchFamily="34" charset="0"/>
              </a:rPr>
              <a:t>网上组织推荐</a:t>
            </a:r>
            <a:endParaRPr lang="zh-CN" altLang="en-US" sz="2800" b="1">
              <a:solidFill>
                <a:srgbClr val="1AA3AA"/>
              </a:solidFill>
              <a:latin typeface="Arial" panose="020B0604020202020204" pitchFamily="34" charset="0"/>
              <a:cs typeface="Arial" panose="020B0604020202020204" pitchFamily="34" charset="0"/>
            </a:endParaRPr>
          </a:p>
        </p:txBody>
      </p:sp>
      <p:sp>
        <p:nvSpPr>
          <p:cNvPr id="19" name="椭圆 18"/>
          <p:cNvSpPr/>
          <p:nvPr>
            <p:custDataLst>
              <p:tags r:id="rId16"/>
            </p:custDataLst>
          </p:nvPr>
        </p:nvSpPr>
        <p:spPr>
          <a:xfrm>
            <a:off x="8589358" y="3306932"/>
            <a:ext cx="364456" cy="364456"/>
          </a:xfrm>
          <a:prstGeom prst="ellipse">
            <a:avLst/>
          </a:prstGeom>
          <a:solidFill>
            <a:srgbClr val="1AA3AA"/>
          </a:solidFill>
          <a:ln w="101600">
            <a:solidFill>
              <a:srgbClr val="1AA3AA">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21" name="文本框 5"/>
          <p:cNvSpPr txBox="1"/>
          <p:nvPr>
            <p:custDataLst>
              <p:tags r:id="rId17"/>
            </p:custDataLst>
          </p:nvPr>
        </p:nvSpPr>
        <p:spPr>
          <a:xfrm>
            <a:off x="8953500" y="1795145"/>
            <a:ext cx="2830830" cy="78740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17</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时</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2" name="ï$ḻiďê"/>
          <p:cNvSpPr txBox="1"/>
          <p:nvPr>
            <p:custDataLst>
              <p:tags r:id="rId18"/>
            </p:custDataLst>
          </p:nvPr>
        </p:nvSpPr>
        <p:spPr bwMode="auto">
          <a:xfrm>
            <a:off x="8953813" y="1336690"/>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solidFill>
                  <a:srgbClr val="000000"/>
                </a:solidFill>
                <a:latin typeface="微软雅黑" panose="020B0503020204020204" pitchFamily="34" charset="-122"/>
                <a:ea typeface="微软雅黑" panose="020B0503020204020204" pitchFamily="34" charset="-122"/>
              </a:rPr>
              <a:t>组织单位</a:t>
            </a:r>
            <a:endParaRPr lang="zh-CN" altLang="en-US" b="1" spc="120">
              <a:solidFill>
                <a:srgbClr val="000000"/>
              </a:solidFill>
              <a:latin typeface="微软雅黑" panose="020B0503020204020204" pitchFamily="34" charset="-122"/>
              <a:ea typeface="微软雅黑" panose="020B0503020204020204" pitchFamily="34" charset="-122"/>
            </a:endParaRPr>
          </a:p>
        </p:txBody>
      </p:sp>
      <p:sp>
        <p:nvSpPr>
          <p:cNvPr id="23" name="泪滴形 22"/>
          <p:cNvSpPr/>
          <p:nvPr>
            <p:custDataLst>
              <p:tags r:id="rId19"/>
            </p:custDataLst>
          </p:nvPr>
        </p:nvSpPr>
        <p:spPr>
          <a:xfrm rot="8100000">
            <a:off x="8695428" y="1414302"/>
            <a:ext cx="152316" cy="152316"/>
          </a:xfrm>
          <a:prstGeom prst="teardrop">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24" name="等腰三角形 23"/>
          <p:cNvSpPr/>
          <p:nvPr>
            <p:custDataLst>
              <p:tags r:id="rId20"/>
            </p:custDataLst>
          </p:nvPr>
        </p:nvSpPr>
        <p:spPr>
          <a:xfrm rot="4182724">
            <a:off x="11240220" y="2816554"/>
            <a:ext cx="182226" cy="157091"/>
          </a:xfrm>
          <a:prstGeom prst="triangl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55" name="任意多边形 54"/>
          <p:cNvSpPr/>
          <p:nvPr>
            <p:custDataLst>
              <p:tags r:id="rId21"/>
            </p:custDataLst>
          </p:nvPr>
        </p:nvSpPr>
        <p:spPr bwMode="auto">
          <a:xfrm rot="607256">
            <a:off x="10270355" y="4992435"/>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ysClr val="window" lastClr="FFFFFF">
              <a:lumMod val="75000"/>
            </a:sysClr>
          </a:solidFill>
          <a:ln>
            <a:noFill/>
          </a:ln>
        </p:spPr>
        <p:txBody>
          <a:bodyPr wrap="square" lIns="91440" tIns="45720" rIns="91440" bIns="45720" anchor="ctr">
            <a:normAutofit fontScale="72500" lnSpcReduction="20000"/>
          </a:bodyPr>
          <a:lstStyle/>
          <a:p>
            <a:pPr algn="ctr"/>
          </a:p>
        </p:txBody>
      </p:sp>
      <p:sp>
        <p:nvSpPr>
          <p:cNvPr id="56" name="任意多边形 55"/>
          <p:cNvSpPr/>
          <p:nvPr>
            <p:custDataLst>
              <p:tags r:id="rId22"/>
            </p:custDataLst>
          </p:nvPr>
        </p:nvSpPr>
        <p:spPr bwMode="auto">
          <a:xfrm rot="607256">
            <a:off x="10397355" y="5119435"/>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2500" lnSpcReduction="20000"/>
          </a:bodyPr>
          <a:lstStyle/>
          <a:p>
            <a:pPr algn="ctr"/>
          </a:p>
        </p:txBody>
      </p:sp>
      <p:sp>
        <p:nvSpPr>
          <p:cNvPr id="57" name="任意多边形 56"/>
          <p:cNvSpPr/>
          <p:nvPr>
            <p:custDataLst>
              <p:tags r:id="rId23"/>
            </p:custDataLst>
          </p:nvPr>
        </p:nvSpPr>
        <p:spPr bwMode="auto">
          <a:xfrm rot="607256">
            <a:off x="9968507" y="4477546"/>
            <a:ext cx="515093" cy="55648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58" name="任意多边形 57"/>
          <p:cNvSpPr/>
          <p:nvPr>
            <p:custDataLst>
              <p:tags r:id="rId24"/>
            </p:custDataLst>
          </p:nvPr>
        </p:nvSpPr>
        <p:spPr bwMode="auto">
          <a:xfrm rot="607256">
            <a:off x="10598988" y="5056034"/>
            <a:ext cx="390919" cy="620871"/>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83" name="任意多边形 82"/>
          <p:cNvSpPr/>
          <p:nvPr>
            <p:custDataLst>
              <p:tags r:id="rId25"/>
            </p:custDataLst>
          </p:nvPr>
        </p:nvSpPr>
        <p:spPr bwMode="auto">
          <a:xfrm rot="607256">
            <a:off x="10414890" y="3920310"/>
            <a:ext cx="1055482" cy="1349820"/>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ysClr val="window" lastClr="FFFFFF">
              <a:lumMod val="95000"/>
            </a:sysClr>
          </a:solidFill>
          <a:ln>
            <a:noFill/>
          </a:ln>
        </p:spPr>
        <p:txBody>
          <a:bodyPr wrap="square" lIns="91440" tIns="45720" rIns="91440" bIns="45720" anchor="ctr">
            <a:normAutofit/>
          </a:bodyPr>
          <a:lstStyle/>
          <a:p>
            <a:pPr algn="ctr"/>
          </a:p>
        </p:txBody>
      </p:sp>
      <p:sp>
        <p:nvSpPr>
          <p:cNvPr id="84" name="任意多边形 83"/>
          <p:cNvSpPr/>
          <p:nvPr>
            <p:custDataLst>
              <p:tags r:id="rId26"/>
            </p:custDataLst>
          </p:nvPr>
        </p:nvSpPr>
        <p:spPr bwMode="auto">
          <a:xfrm rot="607256">
            <a:off x="10326028" y="4923804"/>
            <a:ext cx="349527" cy="27594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rgbClr val="1F74AD">
              <a:lumMod val="75000"/>
            </a:srgbClr>
          </a:solidFill>
          <a:ln>
            <a:noFill/>
          </a:ln>
        </p:spPr>
        <p:txBody>
          <a:bodyPr wrap="square" lIns="91440" tIns="45720" rIns="91440" bIns="45720" anchor="ctr">
            <a:normAutofit fontScale="80000" lnSpcReduction="20000"/>
          </a:bodyPr>
          <a:lstStyle/>
          <a:p>
            <a:pPr algn="ctr"/>
          </a:p>
        </p:txBody>
      </p:sp>
      <p:sp>
        <p:nvSpPr>
          <p:cNvPr id="86" name="任意多边形 85"/>
          <p:cNvSpPr/>
          <p:nvPr>
            <p:custDataLst>
              <p:tags r:id="rId27"/>
            </p:custDataLst>
          </p:nvPr>
        </p:nvSpPr>
        <p:spPr bwMode="auto">
          <a:xfrm rot="607256">
            <a:off x="11160268" y="3986314"/>
            <a:ext cx="386320" cy="423112"/>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87" name="任意多边形 86"/>
          <p:cNvSpPr/>
          <p:nvPr>
            <p:custDataLst>
              <p:tags r:id="rId28"/>
            </p:custDataLst>
          </p:nvPr>
        </p:nvSpPr>
        <p:spPr bwMode="auto">
          <a:xfrm rot="607256">
            <a:off x="10282741" y="4765173"/>
            <a:ext cx="436909" cy="588678"/>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1F74AD"/>
          </a:solidFill>
          <a:ln>
            <a:noFill/>
          </a:ln>
        </p:spPr>
        <p:txBody>
          <a:bodyPr wrap="square" lIns="91440" tIns="45720" rIns="91440" bIns="45720" anchor="ctr">
            <a:normAutofit/>
          </a:bodyPr>
          <a:lstStyle/>
          <a:p>
            <a:pPr algn="ctr"/>
          </a:p>
        </p:txBody>
      </p:sp>
      <p:sp>
        <p:nvSpPr>
          <p:cNvPr id="88" name="任意多边形 87"/>
          <p:cNvSpPr/>
          <p:nvPr>
            <p:custDataLst>
              <p:tags r:id="rId29"/>
            </p:custDataLst>
          </p:nvPr>
        </p:nvSpPr>
        <p:spPr bwMode="auto">
          <a:xfrm rot="607256">
            <a:off x="10919829" y="4334357"/>
            <a:ext cx="326532" cy="321933"/>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ysClr val="window" lastClr="FFFFFF">
              <a:lumMod val="85000"/>
            </a:sysClr>
          </a:solidFill>
          <a:ln>
            <a:noFill/>
          </a:ln>
        </p:spPr>
        <p:txBody>
          <a:bodyPr wrap="square" lIns="91440" tIns="45720" rIns="91440" bIns="45720" anchor="ctr">
            <a:normAutofit fontScale="90000" lnSpcReduction="10000"/>
          </a:bodyPr>
          <a:lstStyle/>
          <a:p>
            <a:pPr algn="ctr"/>
          </a:p>
        </p:txBody>
      </p:sp>
      <p:sp>
        <p:nvSpPr>
          <p:cNvPr id="89" name="任意多边形 88"/>
          <p:cNvSpPr/>
          <p:nvPr>
            <p:custDataLst>
              <p:tags r:id="rId30"/>
            </p:custDataLst>
          </p:nvPr>
        </p:nvSpPr>
        <p:spPr bwMode="auto">
          <a:xfrm rot="607256">
            <a:off x="10963521" y="4378049"/>
            <a:ext cx="239150" cy="23455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1F74AD"/>
          </a:solidFill>
          <a:ln>
            <a:noFill/>
          </a:ln>
        </p:spPr>
        <p:txBody>
          <a:bodyPr wrap="square" lIns="91440" tIns="45720" rIns="91440" bIns="45720" anchor="ctr">
            <a:normAutofit fontScale="62500" lnSpcReduction="20000"/>
          </a:bodyPr>
          <a:lstStyle/>
          <a:p>
            <a:pPr algn="ctr"/>
          </a:p>
        </p:txBody>
      </p:sp>
      <p:sp>
        <p:nvSpPr>
          <p:cNvPr id="90" name="任意多边形 89"/>
          <p:cNvSpPr/>
          <p:nvPr>
            <p:custDataLst>
              <p:tags r:id="rId31"/>
            </p:custDataLst>
          </p:nvPr>
        </p:nvSpPr>
        <p:spPr bwMode="auto">
          <a:xfrm rot="607256">
            <a:off x="10497021" y="5148178"/>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1" name="任意多边形 90"/>
          <p:cNvSpPr/>
          <p:nvPr>
            <p:custDataLst>
              <p:tags r:id="rId32"/>
            </p:custDataLst>
          </p:nvPr>
        </p:nvSpPr>
        <p:spPr bwMode="auto">
          <a:xfrm rot="607256">
            <a:off x="10624021" y="5275178"/>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2" name="任意多边形 91"/>
          <p:cNvSpPr/>
          <p:nvPr>
            <p:custDataLst>
              <p:tags r:id="rId33"/>
            </p:custDataLst>
          </p:nvPr>
        </p:nvSpPr>
        <p:spPr bwMode="auto">
          <a:xfrm rot="607256">
            <a:off x="10421845" y="5125424"/>
            <a:ext cx="151769" cy="142571"/>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ysClr val="window" lastClr="FFFFFF">
              <a:lumMod val="65000"/>
            </a:sysClr>
          </a:solidFill>
          <a:ln>
            <a:noFill/>
          </a:ln>
        </p:spPr>
        <p:txBody>
          <a:bodyPr wrap="square" lIns="91440" tIns="45720" rIns="91440" bIns="45720" anchor="ctr">
            <a:normAutofit fontScale="25000" lnSpcReduction="20000"/>
          </a:bodyPr>
          <a:lstStyle/>
          <a:p>
            <a:pPr algn="ctr"/>
          </a:p>
        </p:txBody>
      </p:sp>
      <p:sp>
        <p:nvSpPr>
          <p:cNvPr id="93" name="任意多边形 92"/>
          <p:cNvSpPr/>
          <p:nvPr>
            <p:custDataLst>
              <p:tags r:id="rId34"/>
            </p:custDataLst>
          </p:nvPr>
        </p:nvSpPr>
        <p:spPr bwMode="auto">
          <a:xfrm rot="607256">
            <a:off x="10471090" y="5129377"/>
            <a:ext cx="103478" cy="75884"/>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任意多边形 93"/>
          <p:cNvSpPr/>
          <p:nvPr>
            <p:custDataLst>
              <p:tags r:id="rId35"/>
            </p:custDataLst>
          </p:nvPr>
        </p:nvSpPr>
        <p:spPr bwMode="auto">
          <a:xfrm rot="607256">
            <a:off x="10447749" y="5118147"/>
            <a:ext cx="27594" cy="39092"/>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5" name="任意多边形 94"/>
          <p:cNvSpPr/>
          <p:nvPr>
            <p:custDataLst>
              <p:tags r:id="rId36"/>
            </p:custDataLst>
          </p:nvPr>
        </p:nvSpPr>
        <p:spPr bwMode="auto">
          <a:xfrm rot="607256">
            <a:off x="11207380" y="4026871"/>
            <a:ext cx="287440" cy="878417"/>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6" name="任意多边形 95"/>
          <p:cNvSpPr/>
          <p:nvPr>
            <p:custDataLst>
              <p:tags r:id="rId37"/>
            </p:custDataLst>
          </p:nvPr>
        </p:nvSpPr>
        <p:spPr bwMode="auto">
          <a:xfrm rot="607256">
            <a:off x="10626654" y="3954751"/>
            <a:ext cx="839326" cy="129693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97" name="任意多边形 96"/>
          <p:cNvSpPr/>
          <p:nvPr>
            <p:custDataLst>
              <p:tags r:id="rId38"/>
            </p:custDataLst>
          </p:nvPr>
        </p:nvSpPr>
        <p:spPr bwMode="auto">
          <a:xfrm rot="607256">
            <a:off x="10617456" y="4804681"/>
            <a:ext cx="112677" cy="211557"/>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98" name="任意多边形 97"/>
          <p:cNvSpPr/>
          <p:nvPr>
            <p:custDataLst>
              <p:tags r:id="rId39"/>
            </p:custDataLst>
          </p:nvPr>
        </p:nvSpPr>
        <p:spPr bwMode="auto">
          <a:xfrm rot="607256">
            <a:off x="10571571" y="5215178"/>
            <a:ext cx="689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9" name="任意多边形 98"/>
          <p:cNvSpPr/>
          <p:nvPr>
            <p:custDataLst>
              <p:tags r:id="rId40"/>
            </p:custDataLst>
          </p:nvPr>
        </p:nvSpPr>
        <p:spPr bwMode="auto">
          <a:xfrm rot="607256">
            <a:off x="10572734" y="5202035"/>
            <a:ext cx="39092" cy="16096"/>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0" name="任意多边形 99"/>
          <p:cNvSpPr/>
          <p:nvPr>
            <p:custDataLst>
              <p:tags r:id="rId41"/>
            </p:custDataLst>
          </p:nvPr>
        </p:nvSpPr>
        <p:spPr bwMode="auto">
          <a:xfrm rot="607256">
            <a:off x="10647807" y="5191449"/>
            <a:ext cx="6898" cy="4599"/>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1" name="任意多边形 100"/>
          <p:cNvSpPr/>
          <p:nvPr>
            <p:custDataLst>
              <p:tags r:id="rId42"/>
            </p:custDataLst>
          </p:nvPr>
        </p:nvSpPr>
        <p:spPr bwMode="auto">
          <a:xfrm rot="607256">
            <a:off x="10642893" y="5195002"/>
            <a:ext cx="4599"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2" name="任意多边形 101"/>
          <p:cNvSpPr/>
          <p:nvPr>
            <p:custDataLst>
              <p:tags r:id="rId43"/>
            </p:custDataLst>
          </p:nvPr>
        </p:nvSpPr>
        <p:spPr bwMode="auto">
          <a:xfrm rot="607256">
            <a:off x="10614136" y="5192049"/>
            <a:ext cx="27594" cy="16096"/>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3" name="任意多边形 102"/>
          <p:cNvSpPr/>
          <p:nvPr>
            <p:custDataLst>
              <p:tags r:id="rId44"/>
            </p:custDataLst>
          </p:nvPr>
        </p:nvSpPr>
        <p:spPr bwMode="auto">
          <a:xfrm rot="607256">
            <a:off x="11317737" y="3999851"/>
            <a:ext cx="223054" cy="423112"/>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4" name="任意多边形 103"/>
          <p:cNvSpPr/>
          <p:nvPr>
            <p:custDataLst>
              <p:tags r:id="rId45"/>
            </p:custDataLst>
          </p:nvPr>
        </p:nvSpPr>
        <p:spPr bwMode="auto">
          <a:xfrm rot="607256">
            <a:off x="10979858" y="4581446"/>
            <a:ext cx="197759" cy="59788"/>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任意多边形 104"/>
          <p:cNvSpPr/>
          <p:nvPr>
            <p:custDataLst>
              <p:tags r:id="rId46"/>
            </p:custDataLst>
          </p:nvPr>
        </p:nvSpPr>
        <p:spPr bwMode="auto">
          <a:xfrm rot="607256">
            <a:off x="10997441" y="4382884"/>
            <a:ext cx="223054" cy="262146"/>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ysClr val="window" lastClr="FFFFFF">
              <a:lumMod val="75000"/>
            </a:sysClr>
          </a:solidFill>
          <a:ln>
            <a:noFill/>
          </a:ln>
        </p:spPr>
        <p:txBody>
          <a:bodyPr wrap="square" lIns="91440" tIns="45720" rIns="91440" bIns="45720" anchor="ctr">
            <a:normAutofit fontScale="72500" lnSpcReduction="20000"/>
          </a:bodyPr>
          <a:lstStyle/>
          <a:p>
            <a:pPr algn="ctr"/>
          </a:p>
        </p:txBody>
      </p:sp>
      <p:sp>
        <p:nvSpPr>
          <p:cNvPr id="106" name="任意多边形 105"/>
          <p:cNvSpPr/>
          <p:nvPr>
            <p:custDataLst>
              <p:tags r:id="rId47"/>
            </p:custDataLst>
          </p:nvPr>
        </p:nvSpPr>
        <p:spPr bwMode="auto">
          <a:xfrm rot="607256">
            <a:off x="10237392" y="4980274"/>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ysClr val="window" lastClr="FFFFFF">
              <a:lumMod val="75000"/>
            </a:sysClr>
          </a:solidFill>
          <a:ln>
            <a:noFill/>
          </a:ln>
        </p:spPr>
        <p:txBody>
          <a:bodyPr wrap="square" lIns="91440" tIns="45720" rIns="91440" bIns="45720" anchor="ctr">
            <a:normAutofit fontScale="72500" lnSpcReduction="20000"/>
          </a:bodyPr>
          <a:lstStyle/>
          <a:p>
            <a:pPr algn="ctr"/>
          </a:p>
        </p:txBody>
      </p:sp>
      <p:sp>
        <p:nvSpPr>
          <p:cNvPr id="107" name="任意多边形 106"/>
          <p:cNvSpPr/>
          <p:nvPr>
            <p:custDataLst>
              <p:tags r:id="rId48"/>
            </p:custDataLst>
          </p:nvPr>
        </p:nvSpPr>
        <p:spPr bwMode="auto">
          <a:xfrm rot="607256">
            <a:off x="10364392" y="5107274"/>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2500" lnSpcReduction="20000"/>
          </a:bodyPr>
          <a:lstStyle/>
          <a:p>
            <a:pPr algn="ctr"/>
          </a:p>
        </p:txBody>
      </p:sp>
      <p:sp>
        <p:nvSpPr>
          <p:cNvPr id="108" name="任意多边形 107"/>
          <p:cNvSpPr/>
          <p:nvPr>
            <p:custDataLst>
              <p:tags r:id="rId49"/>
            </p:custDataLst>
          </p:nvPr>
        </p:nvSpPr>
        <p:spPr bwMode="auto">
          <a:xfrm rot="607256">
            <a:off x="9935545" y="4465385"/>
            <a:ext cx="515093" cy="55648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109" name="任意多边形 108"/>
          <p:cNvSpPr/>
          <p:nvPr>
            <p:custDataLst>
              <p:tags r:id="rId50"/>
            </p:custDataLst>
          </p:nvPr>
        </p:nvSpPr>
        <p:spPr bwMode="auto">
          <a:xfrm rot="607256">
            <a:off x="10566026" y="5043873"/>
            <a:ext cx="390919" cy="620871"/>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110" name="任意多边形 109"/>
          <p:cNvSpPr/>
          <p:nvPr>
            <p:custDataLst>
              <p:tags r:id="rId51"/>
            </p:custDataLst>
          </p:nvPr>
        </p:nvSpPr>
        <p:spPr bwMode="auto">
          <a:xfrm rot="607256">
            <a:off x="10381927" y="3908149"/>
            <a:ext cx="1055482" cy="1349820"/>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ysClr val="window" lastClr="FFFFFF">
              <a:lumMod val="95000"/>
            </a:sysClr>
          </a:solidFill>
          <a:ln>
            <a:noFill/>
          </a:ln>
        </p:spPr>
        <p:txBody>
          <a:bodyPr wrap="square" lIns="91440" tIns="45720" rIns="91440" bIns="45720" anchor="ctr">
            <a:normAutofit/>
          </a:bodyPr>
          <a:lstStyle/>
          <a:p>
            <a:pPr algn="ctr"/>
          </a:p>
        </p:txBody>
      </p:sp>
      <p:sp>
        <p:nvSpPr>
          <p:cNvPr id="111" name="任意多边形 110"/>
          <p:cNvSpPr/>
          <p:nvPr>
            <p:custDataLst>
              <p:tags r:id="rId52"/>
            </p:custDataLst>
          </p:nvPr>
        </p:nvSpPr>
        <p:spPr bwMode="auto">
          <a:xfrm rot="607256">
            <a:off x="10293065" y="4911643"/>
            <a:ext cx="349527" cy="27594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rgbClr val="1F74AD">
              <a:lumMod val="75000"/>
            </a:srgbClr>
          </a:solidFill>
          <a:ln>
            <a:noFill/>
          </a:ln>
        </p:spPr>
        <p:txBody>
          <a:bodyPr wrap="square" lIns="91440" tIns="45720" rIns="91440" bIns="45720" anchor="ctr">
            <a:normAutofit fontScale="80000" lnSpcReduction="20000"/>
          </a:bodyPr>
          <a:lstStyle/>
          <a:p>
            <a:pPr algn="ctr"/>
          </a:p>
        </p:txBody>
      </p:sp>
      <p:sp>
        <p:nvSpPr>
          <p:cNvPr id="112" name="任意多边形 111"/>
          <p:cNvSpPr/>
          <p:nvPr>
            <p:custDataLst>
              <p:tags r:id="rId53"/>
            </p:custDataLst>
          </p:nvPr>
        </p:nvSpPr>
        <p:spPr bwMode="auto">
          <a:xfrm rot="607256">
            <a:off x="11127306" y="3974153"/>
            <a:ext cx="386320" cy="423112"/>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113" name="任意多边形 112"/>
          <p:cNvSpPr/>
          <p:nvPr>
            <p:custDataLst>
              <p:tags r:id="rId54"/>
            </p:custDataLst>
          </p:nvPr>
        </p:nvSpPr>
        <p:spPr bwMode="auto">
          <a:xfrm rot="607256">
            <a:off x="10249779" y="4753012"/>
            <a:ext cx="436909" cy="588678"/>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1F74AD"/>
          </a:solidFill>
          <a:ln>
            <a:noFill/>
          </a:ln>
        </p:spPr>
        <p:txBody>
          <a:bodyPr wrap="square" lIns="91440" tIns="45720" rIns="91440" bIns="45720" anchor="ctr">
            <a:normAutofit/>
          </a:bodyPr>
          <a:lstStyle/>
          <a:p>
            <a:pPr algn="ctr"/>
          </a:p>
        </p:txBody>
      </p:sp>
      <p:sp>
        <p:nvSpPr>
          <p:cNvPr id="114" name="任意多边形 113"/>
          <p:cNvSpPr/>
          <p:nvPr>
            <p:custDataLst>
              <p:tags r:id="rId55"/>
            </p:custDataLst>
          </p:nvPr>
        </p:nvSpPr>
        <p:spPr bwMode="auto">
          <a:xfrm rot="607256">
            <a:off x="10886867" y="4322196"/>
            <a:ext cx="326532" cy="321933"/>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ysClr val="window" lastClr="FFFFFF">
              <a:lumMod val="85000"/>
            </a:sysClr>
          </a:solidFill>
          <a:ln>
            <a:noFill/>
          </a:ln>
        </p:spPr>
        <p:txBody>
          <a:bodyPr wrap="square" lIns="91440" tIns="45720" rIns="91440" bIns="45720" anchor="ctr">
            <a:normAutofit fontScale="90000" lnSpcReduction="10000"/>
          </a:bodyPr>
          <a:lstStyle/>
          <a:p>
            <a:pPr algn="ctr"/>
          </a:p>
        </p:txBody>
      </p:sp>
      <p:sp>
        <p:nvSpPr>
          <p:cNvPr id="115" name="任意多边形 114"/>
          <p:cNvSpPr/>
          <p:nvPr>
            <p:custDataLst>
              <p:tags r:id="rId56"/>
            </p:custDataLst>
          </p:nvPr>
        </p:nvSpPr>
        <p:spPr bwMode="auto">
          <a:xfrm rot="607256">
            <a:off x="10930559" y="4365888"/>
            <a:ext cx="239150" cy="23455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1F74AD"/>
          </a:solidFill>
          <a:ln>
            <a:noFill/>
          </a:ln>
        </p:spPr>
        <p:txBody>
          <a:bodyPr wrap="square" lIns="91440" tIns="45720" rIns="91440" bIns="45720" anchor="ctr">
            <a:normAutofit fontScale="62500" lnSpcReduction="20000"/>
          </a:bodyPr>
          <a:lstStyle/>
          <a:p>
            <a:pPr algn="ctr"/>
          </a:p>
        </p:txBody>
      </p:sp>
      <p:sp>
        <p:nvSpPr>
          <p:cNvPr id="116" name="任意多边形 115"/>
          <p:cNvSpPr/>
          <p:nvPr>
            <p:custDataLst>
              <p:tags r:id="rId57"/>
            </p:custDataLst>
          </p:nvPr>
        </p:nvSpPr>
        <p:spPr bwMode="auto">
          <a:xfrm rot="607256">
            <a:off x="10464058" y="5136017"/>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7" name="任意多边形 116"/>
          <p:cNvSpPr/>
          <p:nvPr>
            <p:custDataLst>
              <p:tags r:id="rId58"/>
            </p:custDataLst>
          </p:nvPr>
        </p:nvSpPr>
        <p:spPr bwMode="auto">
          <a:xfrm rot="607256">
            <a:off x="10591058" y="5263017"/>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8" name="任意多边形 117"/>
          <p:cNvSpPr/>
          <p:nvPr>
            <p:custDataLst>
              <p:tags r:id="rId59"/>
            </p:custDataLst>
          </p:nvPr>
        </p:nvSpPr>
        <p:spPr bwMode="auto">
          <a:xfrm rot="607256">
            <a:off x="10388883" y="5113263"/>
            <a:ext cx="151769" cy="142571"/>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ysClr val="window" lastClr="FFFFFF">
              <a:lumMod val="65000"/>
            </a:sysClr>
          </a:solidFill>
          <a:ln>
            <a:noFill/>
          </a:ln>
        </p:spPr>
        <p:txBody>
          <a:bodyPr wrap="square" lIns="91440" tIns="45720" rIns="91440" bIns="45720" anchor="ctr">
            <a:normAutofit fontScale="25000" lnSpcReduction="20000"/>
          </a:bodyPr>
          <a:lstStyle/>
          <a:p>
            <a:pPr algn="ctr"/>
          </a:p>
        </p:txBody>
      </p:sp>
      <p:sp>
        <p:nvSpPr>
          <p:cNvPr id="119" name="任意多边形 118"/>
          <p:cNvSpPr/>
          <p:nvPr>
            <p:custDataLst>
              <p:tags r:id="rId60"/>
            </p:custDataLst>
          </p:nvPr>
        </p:nvSpPr>
        <p:spPr bwMode="auto">
          <a:xfrm rot="607256">
            <a:off x="10438127" y="5117217"/>
            <a:ext cx="103478" cy="75884"/>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0" name="任意多边形 119"/>
          <p:cNvSpPr/>
          <p:nvPr>
            <p:custDataLst>
              <p:tags r:id="rId61"/>
            </p:custDataLst>
          </p:nvPr>
        </p:nvSpPr>
        <p:spPr bwMode="auto">
          <a:xfrm rot="607256">
            <a:off x="10414786" y="5105986"/>
            <a:ext cx="27594" cy="39092"/>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1" name="任意多边形 120"/>
          <p:cNvSpPr/>
          <p:nvPr>
            <p:custDataLst>
              <p:tags r:id="rId62"/>
            </p:custDataLst>
          </p:nvPr>
        </p:nvSpPr>
        <p:spPr bwMode="auto">
          <a:xfrm rot="607256">
            <a:off x="11174418" y="4014710"/>
            <a:ext cx="287440" cy="878417"/>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22" name="任意多边形 121"/>
          <p:cNvSpPr/>
          <p:nvPr>
            <p:custDataLst>
              <p:tags r:id="rId63"/>
            </p:custDataLst>
          </p:nvPr>
        </p:nvSpPr>
        <p:spPr bwMode="auto">
          <a:xfrm rot="607256">
            <a:off x="10593692" y="3942590"/>
            <a:ext cx="839326" cy="129693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123" name="任意多边形 122"/>
          <p:cNvSpPr/>
          <p:nvPr>
            <p:custDataLst>
              <p:tags r:id="rId64"/>
            </p:custDataLst>
          </p:nvPr>
        </p:nvSpPr>
        <p:spPr bwMode="auto">
          <a:xfrm rot="607256">
            <a:off x="10584493" y="4792520"/>
            <a:ext cx="112677" cy="211557"/>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124" name="任意多边形 123"/>
          <p:cNvSpPr/>
          <p:nvPr>
            <p:custDataLst>
              <p:tags r:id="rId65"/>
            </p:custDataLst>
          </p:nvPr>
        </p:nvSpPr>
        <p:spPr bwMode="auto">
          <a:xfrm rot="607256">
            <a:off x="10538608" y="5203017"/>
            <a:ext cx="689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5" name="任意多边形 124"/>
          <p:cNvSpPr/>
          <p:nvPr>
            <p:custDataLst>
              <p:tags r:id="rId66"/>
            </p:custDataLst>
          </p:nvPr>
        </p:nvSpPr>
        <p:spPr bwMode="auto">
          <a:xfrm rot="607256">
            <a:off x="10539772" y="5189875"/>
            <a:ext cx="39092" cy="16096"/>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6" name="任意多边形 125"/>
          <p:cNvSpPr/>
          <p:nvPr>
            <p:custDataLst>
              <p:tags r:id="rId67"/>
            </p:custDataLst>
          </p:nvPr>
        </p:nvSpPr>
        <p:spPr bwMode="auto">
          <a:xfrm rot="607256">
            <a:off x="10614845" y="5179289"/>
            <a:ext cx="6898" cy="4599"/>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7" name="任意多边形 126"/>
          <p:cNvSpPr/>
          <p:nvPr>
            <p:custDataLst>
              <p:tags r:id="rId68"/>
            </p:custDataLst>
          </p:nvPr>
        </p:nvSpPr>
        <p:spPr bwMode="auto">
          <a:xfrm rot="607256">
            <a:off x="10609931" y="5182842"/>
            <a:ext cx="4599"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任意多边形 127"/>
          <p:cNvSpPr/>
          <p:nvPr>
            <p:custDataLst>
              <p:tags r:id="rId69"/>
            </p:custDataLst>
          </p:nvPr>
        </p:nvSpPr>
        <p:spPr bwMode="auto">
          <a:xfrm rot="607256">
            <a:off x="10581174" y="5179888"/>
            <a:ext cx="27594" cy="16096"/>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任意多边形 128"/>
          <p:cNvSpPr/>
          <p:nvPr>
            <p:custDataLst>
              <p:tags r:id="rId70"/>
            </p:custDataLst>
          </p:nvPr>
        </p:nvSpPr>
        <p:spPr bwMode="auto">
          <a:xfrm rot="607256">
            <a:off x="11284774" y="3987690"/>
            <a:ext cx="223054" cy="423112"/>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30" name="任意多边形 129"/>
          <p:cNvSpPr/>
          <p:nvPr>
            <p:custDataLst>
              <p:tags r:id="rId71"/>
            </p:custDataLst>
          </p:nvPr>
        </p:nvSpPr>
        <p:spPr bwMode="auto">
          <a:xfrm rot="607256">
            <a:off x="10946896" y="4569285"/>
            <a:ext cx="197759" cy="59788"/>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任意多边形 130"/>
          <p:cNvSpPr/>
          <p:nvPr>
            <p:custDataLst>
              <p:tags r:id="rId72"/>
            </p:custDataLst>
          </p:nvPr>
        </p:nvSpPr>
        <p:spPr bwMode="auto">
          <a:xfrm rot="607256">
            <a:off x="10964479" y="4370724"/>
            <a:ext cx="223054" cy="262146"/>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ysClr val="window" lastClr="FFFFFF">
              <a:lumMod val="75000"/>
            </a:sysClr>
          </a:solidFill>
          <a:ln>
            <a:noFill/>
          </a:ln>
        </p:spPr>
        <p:txBody>
          <a:bodyPr wrap="square" lIns="91440" tIns="45720" rIns="91440" bIns="45720" anchor="ctr">
            <a:normAutofit fontScale="72500" lnSpcReduction="20000"/>
          </a:bodyPr>
          <a:lstStyle/>
          <a:p>
            <a:pPr algn="ctr"/>
          </a:p>
        </p:txBody>
      </p:sp>
      <p:sp>
        <p:nvSpPr>
          <p:cNvPr id="132" name="TextBox 49"/>
          <p:cNvSpPr txBox="1">
            <a:spLocks noChangeArrowheads="1"/>
          </p:cNvSpPr>
          <p:nvPr>
            <p:custDataLst>
              <p:tags r:id="rId73"/>
            </p:custDataLst>
          </p:nvPr>
        </p:nvSpPr>
        <p:spPr bwMode="auto">
          <a:xfrm>
            <a:off x="318968" y="5638323"/>
            <a:ext cx="1062442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a:defRPr sz="3200">
                <a:solidFill>
                  <a:srgbClr val="000000"/>
                </a:solidFill>
                <a:latin typeface="Calibri" panose="020F0502020204030204" charset="0"/>
                <a:ea typeface="宋体" panose="02010600030101010101" pitchFamily="2" charset="-122"/>
              </a:defRPr>
            </a:lvl1pPr>
            <a:lvl2pPr>
              <a:defRPr sz="2800">
                <a:solidFill>
                  <a:srgbClr val="000000"/>
                </a:solidFill>
                <a:latin typeface="Calibri" panose="020F0502020204030204" charset="0"/>
                <a:ea typeface="宋体" panose="02010600030101010101" pitchFamily="2" charset="-122"/>
              </a:defRPr>
            </a:lvl2pPr>
            <a:lvl3pPr>
              <a:defRPr sz="2400">
                <a:solidFill>
                  <a:srgbClr val="000000"/>
                </a:solidFill>
                <a:latin typeface="Calibri" panose="020F0502020204030204" charset="0"/>
                <a:ea typeface="宋体" panose="02010600030101010101" pitchFamily="2" charset="-122"/>
              </a:defRPr>
            </a:lvl3pPr>
            <a:lvl4pPr>
              <a:defRPr sz="2000">
                <a:solidFill>
                  <a:srgbClr val="000000"/>
                </a:solidFill>
                <a:latin typeface="Calibri" panose="020F0502020204030204" charset="0"/>
                <a:ea typeface="宋体" panose="02010600030101010101" pitchFamily="2" charset="-122"/>
              </a:defRPr>
            </a:lvl4pPr>
            <a:lvl5pPr>
              <a:defRPr sz="2000">
                <a:solidFill>
                  <a:srgbClr val="000000"/>
                </a:solidFill>
                <a:latin typeface="Calibri" panose="020F0502020204030204" charset="0"/>
                <a:ea typeface="宋体" panose="02010600030101010101" pitchFamily="2" charset="-122"/>
              </a:defRPr>
            </a:lvl5pPr>
            <a:lvl6pPr eaLnBrk="0" fontAlgn="base" hangingPunct="0">
              <a:spcAft>
                <a:spcPct val="0"/>
              </a:spcAft>
              <a:buChar char="»"/>
              <a:defRPr sz="2000">
                <a:solidFill>
                  <a:srgbClr val="000000"/>
                </a:solidFill>
                <a:latin typeface="Calibri" panose="020F0502020204030204" charset="0"/>
                <a:ea typeface="宋体" panose="02010600030101010101" pitchFamily="2" charset="-122"/>
              </a:defRPr>
            </a:lvl6pPr>
            <a:lvl7pPr eaLnBrk="0" fontAlgn="base" hangingPunct="0">
              <a:spcAft>
                <a:spcPct val="0"/>
              </a:spcAft>
              <a:buChar char="»"/>
              <a:defRPr sz="2000">
                <a:solidFill>
                  <a:srgbClr val="000000"/>
                </a:solidFill>
                <a:latin typeface="Calibri" panose="020F0502020204030204" charset="0"/>
                <a:ea typeface="宋体" panose="02010600030101010101" pitchFamily="2" charset="-122"/>
              </a:defRPr>
            </a:lvl7pPr>
            <a:lvl8pPr eaLnBrk="0" fontAlgn="base" hangingPunct="0">
              <a:spcAft>
                <a:spcPct val="0"/>
              </a:spcAft>
              <a:buChar char="»"/>
              <a:defRPr sz="2000">
                <a:solidFill>
                  <a:srgbClr val="000000"/>
                </a:solidFill>
                <a:latin typeface="Calibri" panose="020F0502020204030204" charset="0"/>
                <a:ea typeface="宋体" panose="02010600030101010101" pitchFamily="2" charset="-122"/>
              </a:defRPr>
            </a:lvl8pPr>
            <a:lvl9pPr eaLnBrk="0" fontAlgn="base" hangingPunct="0">
              <a:spcAft>
                <a:spcPct val="0"/>
              </a:spcAft>
              <a:buChar char="»"/>
              <a:defRPr sz="2000">
                <a:solidFill>
                  <a:srgbClr val="000000"/>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项目实施期限：202</a:t>
            </a:r>
            <a:r>
              <a:rPr kumimoji="0" lang="en-US"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5</a:t>
            </a:r>
            <a:r>
              <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年</a:t>
            </a:r>
            <a:r>
              <a:rPr kumimoji="0" lang="en-US"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1</a:t>
            </a:r>
            <a:r>
              <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月1日—202</a:t>
            </a:r>
            <a:r>
              <a:rPr kumimoji="0" lang="en-US"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7</a:t>
            </a:r>
            <a:r>
              <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年</a:t>
            </a:r>
            <a:r>
              <a:rPr kumimoji="0" lang="en-US"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12</a:t>
            </a:r>
            <a:r>
              <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月31日</a:t>
            </a:r>
            <a:endPar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
        <p:nvSpPr>
          <p:cNvPr id="3" name="矩形 2"/>
          <p:cNvSpPr/>
          <p:nvPr/>
        </p:nvSpPr>
        <p:spPr>
          <a:xfrm>
            <a:off x="328407" y="1196362"/>
            <a:ext cx="11863593" cy="5789598"/>
          </a:xfrm>
          <a:prstGeom prst="rect">
            <a:avLst/>
          </a:prstGeom>
        </p:spPr>
        <p:txBody>
          <a:bodyPr wrap="square">
            <a:spAutoFit/>
          </a:bodyPr>
          <a:lstStyle/>
          <a:p>
            <a:pPr lvl="0" algn="just" hangingPunct="0">
              <a:lnSpc>
                <a:spcPts val="2800"/>
              </a:lnSpc>
              <a:spcBef>
                <a:spcPts val="0"/>
              </a:spcBef>
              <a:spcAft>
                <a:spcPts val="0"/>
              </a:spcAft>
            </a:pPr>
            <a:r>
              <a:rPr lang="zh-CN" altLang="en-US" kern="100" dirty="0">
                <a:latin typeface="黑体" panose="02010609060101010101" pitchFamily="49" charset="-122"/>
                <a:cs typeface="Times New Roman" panose="02020603050405020304" charset="0"/>
              </a:rPr>
              <a:t>一、总体目标</a:t>
            </a:r>
            <a:endParaRPr lang="en-US" altLang="zh-CN" sz="1400" b="1" kern="100" dirty="0">
              <a:latin typeface="Cambria" panose="02040503050406030204" pitchFamily="18" charset="0"/>
              <a:ea typeface="宋体" panose="02010600030101010101" pitchFamily="2" charset="-122"/>
              <a:cs typeface="Times New Roman" panose="02020603050405020304" charset="0"/>
            </a:endParaRPr>
          </a:p>
          <a:p>
            <a:pPr lvl="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创新联合体协同技术攻关预期目标，明确</a:t>
            </a:r>
            <a:r>
              <a:rPr lang="en-US" altLang="zh-CN" kern="100" dirty="0">
                <a:latin typeface="Times New Roman" panose="02020603050405020304" charset="0"/>
                <a:ea typeface="仿宋_GB2312" panose="02010609030101010101" charset="-122"/>
                <a:cs typeface="Times New Roman" panose="02020603050405020304" charset="0"/>
              </a:rPr>
              <a:t>2</a:t>
            </a:r>
            <a:r>
              <a:rPr lang="en-US" altLang="zh-CN"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3</a:t>
            </a:r>
            <a:r>
              <a:rPr lang="zh-CN" altLang="en-US" kern="100" dirty="0">
                <a:latin typeface="仿宋_GB2312" panose="02010609030101010101" charset="-122"/>
                <a:ea typeface="仿宋_GB2312" panose="02010609030101010101" charset="-122"/>
                <a:cs typeface="Times New Roman" panose="02020603050405020304" charset="0"/>
              </a:rPr>
              <a:t>个标志性成果及对应技术指标。“链主企业”对攻关成果的应用预期。</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lvl="0" algn="just" hangingPunct="0">
              <a:lnSpc>
                <a:spcPts val="2800"/>
              </a:lnSpc>
              <a:spcBef>
                <a:spcPts val="0"/>
              </a:spcBef>
              <a:spcAft>
                <a:spcPts val="0"/>
              </a:spcAft>
            </a:pPr>
            <a:r>
              <a:rPr lang="zh-CN" altLang="en-US" kern="100" dirty="0">
                <a:latin typeface="黑体" panose="02010609060101010101" pitchFamily="49" charset="-122"/>
                <a:cs typeface="Times New Roman" panose="02020603050405020304" charset="0"/>
              </a:rPr>
              <a:t>二、主要研究任务</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algn="just" hangingPunct="0">
              <a:lnSpc>
                <a:spcPts val="2800"/>
              </a:lnSpc>
              <a:spcBef>
                <a:spcPts val="0"/>
              </a:spcBef>
              <a:spcAft>
                <a:spcPts val="0"/>
              </a:spcAft>
            </a:pPr>
            <a:r>
              <a:rPr lang="zh-CN" altLang="en-US" kern="100" dirty="0">
                <a:latin typeface="楷体_GB2312" panose="02010609030101010101" charset="-122"/>
                <a:ea typeface="楷体_GB2312" panose="02010609030101010101" charset="-122"/>
                <a:cs typeface="Times New Roman" panose="02020603050405020304" charset="0"/>
              </a:rPr>
              <a:t>（一）布局项目的内在逻辑关系。</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algn="just" hangingPunct="0">
              <a:lnSpc>
                <a:spcPts val="2800"/>
              </a:lnSpc>
              <a:spcBef>
                <a:spcPts val="0"/>
              </a:spcBef>
              <a:spcAft>
                <a:spcPts val="0"/>
              </a:spcAft>
            </a:pPr>
            <a:r>
              <a:rPr lang="zh-CN" altLang="en-US" kern="100" dirty="0">
                <a:latin typeface="楷体_GB2312" panose="02010609030101010101" charset="-122"/>
                <a:ea typeface="楷体_GB2312" panose="02010609030101010101" charset="-122"/>
                <a:cs typeface="Times New Roman" panose="02020603050405020304" charset="0"/>
              </a:rPr>
              <a:t>（二）具体项目。</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indent="406400" algn="just" hangingPunct="0">
              <a:lnSpc>
                <a:spcPts val="2800"/>
              </a:lnSpc>
              <a:spcBef>
                <a:spcPts val="0"/>
              </a:spcBef>
              <a:spcAft>
                <a:spcPts val="0"/>
              </a:spcAft>
            </a:pPr>
            <a:r>
              <a:rPr lang="en-US" altLang="zh-CN" kern="100" dirty="0">
                <a:latin typeface="Times New Roman" panose="02020603050405020304" charset="0"/>
                <a:ea typeface="仿宋_GB2312" panose="02010609030101010101" charset="-122"/>
                <a:cs typeface="Times New Roman" panose="02020603050405020304" charset="0"/>
              </a:rPr>
              <a:t>1.</a:t>
            </a:r>
            <a:r>
              <a:rPr lang="zh-CN" altLang="en-US" kern="100" dirty="0">
                <a:latin typeface="仿宋_GB2312" panose="02010609030101010101" charset="-122"/>
                <a:ea typeface="仿宋_GB2312" panose="02010609030101010101" charset="-122"/>
                <a:cs typeface="Times New Roman" panose="02020603050405020304" charset="0"/>
              </a:rPr>
              <a:t> 项目名称。</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1</a:t>
            </a:r>
            <a:r>
              <a:rPr lang="zh-CN" altLang="en-US" kern="100" dirty="0">
                <a:latin typeface="仿宋_GB2312" panose="02010609030101010101" charset="-122"/>
                <a:ea typeface="仿宋_GB2312" panose="02010609030101010101" charset="-122"/>
                <a:cs typeface="Times New Roman" panose="02020603050405020304" charset="0"/>
              </a:rPr>
              <a:t>）承担单位（拟在广州市落户企业需说明相关情况）。</a:t>
            </a:r>
            <a:endParaRPr lang="zh-CN" altLang="en-US" sz="1400" b="1" kern="100" dirty="0">
              <a:latin typeface="Cambria" panose="02040503050406030204" pitchFamily="18"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2</a:t>
            </a:r>
            <a:r>
              <a:rPr lang="zh-CN" altLang="en-US" kern="100" dirty="0">
                <a:latin typeface="仿宋_GB2312" panose="02010609030101010101" charset="-122"/>
                <a:ea typeface="仿宋_GB2312" panose="02010609030101010101" charset="-122"/>
                <a:cs typeface="Times New Roman" panose="02020603050405020304" charset="0"/>
              </a:rPr>
              <a:t>）参与单位。</a:t>
            </a:r>
            <a:endParaRPr lang="zh-CN" altLang="en-US" sz="1100" kern="100" dirty="0">
              <a:latin typeface="Calibri" panose="020F0502020204030204"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3</a:t>
            </a:r>
            <a:r>
              <a:rPr lang="zh-CN" altLang="en-US" kern="100" dirty="0">
                <a:latin typeface="仿宋_GB2312" panose="02010609030101010101" charset="-122"/>
                <a:ea typeface="仿宋_GB2312" panose="02010609030101010101" charset="-122"/>
                <a:cs typeface="Times New Roman" panose="02020603050405020304" charset="0"/>
              </a:rPr>
              <a:t>）主要研究内容。</a:t>
            </a:r>
            <a:endParaRPr lang="zh-CN" altLang="en-US" sz="1100" kern="100" dirty="0">
              <a:latin typeface="Calibri" panose="020F0502020204030204"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4</a:t>
            </a:r>
            <a:r>
              <a:rPr lang="zh-CN" altLang="en-US" kern="100" dirty="0">
                <a:latin typeface="仿宋_GB2312" panose="02010609030101010101" charset="-122"/>
                <a:ea typeface="仿宋_GB2312" panose="02010609030101010101" charset="-122"/>
                <a:cs typeface="Times New Roman" panose="02020603050405020304" charset="0"/>
              </a:rPr>
              <a:t>）技术指标。</a:t>
            </a:r>
            <a:endParaRPr lang="zh-CN" altLang="en-US" sz="1100" kern="100" dirty="0">
              <a:latin typeface="Calibri" panose="020F0502020204030204"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预期代表性成果</a:t>
            </a:r>
            <a:r>
              <a:rPr lang="en-US" altLang="zh-CN" kern="100" dirty="0">
                <a:latin typeface="Times New Roman" panose="02020603050405020304" charset="0"/>
                <a:ea typeface="仿宋_GB2312" panose="02010609030101010101" charset="-122"/>
                <a:cs typeface="Times New Roman" panose="02020603050405020304" charset="0"/>
              </a:rPr>
              <a:t>2</a:t>
            </a:r>
            <a:r>
              <a:rPr lang="en-US" altLang="zh-CN" kern="100" dirty="0">
                <a:latin typeface="仿宋_GB2312" panose="02010609030101010101" charset="-122"/>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3</a:t>
            </a:r>
            <a:r>
              <a:rPr lang="zh-CN" altLang="en-US" kern="100" dirty="0">
                <a:latin typeface="仿宋_GB2312" panose="02010609030101010101" charset="-122"/>
                <a:ea typeface="仿宋_GB2312" panose="02010609030101010101" charset="-122"/>
                <a:cs typeface="Times New Roman" panose="02020603050405020304" charset="0"/>
              </a:rPr>
              <a:t>项（该成果是项目结题验收的重要指标，原则上不得变更和修改）</a:t>
            </a:r>
            <a:r>
              <a:rPr lang="en-US" altLang="zh-CN" kern="100" dirty="0">
                <a:latin typeface="Times New Roman" panose="02020603050405020304" charset="0"/>
                <a:ea typeface="仿宋_GB2312" panose="02010609030101010101" charset="-122"/>
                <a:cs typeface="Times New Roman" panose="02020603050405020304" charset="0"/>
              </a:rPr>
              <a:t>;</a:t>
            </a:r>
            <a:r>
              <a:rPr lang="zh-CN" altLang="en-US" kern="100" dirty="0">
                <a:latin typeface="仿宋_GB2312" panose="02010609030101010101" charset="-122"/>
                <a:ea typeface="仿宋_GB2312" panose="02010609030101010101" charset="-122"/>
                <a:cs typeface="Times New Roman" panose="02020603050405020304" charset="0"/>
              </a:rPr>
              <a:t>一般性预期成果若干。指标应定量可考核。</a:t>
            </a:r>
            <a:endParaRPr lang="en-US" altLang="zh-CN" sz="1100" kern="100" dirty="0">
              <a:latin typeface="Calibri" panose="020F0502020204030204"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Times New Roman" panose="02020603050405020304" charset="0"/>
                <a:ea typeface="仿宋_GB2312" panose="02010609030101010101" charset="-122"/>
                <a:cs typeface="Times New Roman" panose="02020603050405020304" charset="0"/>
              </a:rPr>
              <a:t>（</a:t>
            </a:r>
            <a:r>
              <a:rPr lang="en-US" altLang="zh-CN" kern="100" dirty="0">
                <a:latin typeface="Times New Roman" panose="02020603050405020304" charset="0"/>
                <a:ea typeface="仿宋_GB2312" panose="02010609030101010101" charset="-122"/>
                <a:cs typeface="Times New Roman" panose="02020603050405020304" charset="0"/>
              </a:rPr>
              <a:t>5</a:t>
            </a:r>
            <a:r>
              <a:rPr lang="zh-CN" altLang="en-US" kern="100" dirty="0">
                <a:latin typeface="Times New Roman" panose="02020603050405020304" charset="0"/>
                <a:ea typeface="仿宋_GB2312" panose="02010609030101010101" charset="-122"/>
                <a:cs typeface="Times New Roman" panose="02020603050405020304" charset="0"/>
              </a:rPr>
              <a:t>）</a:t>
            </a:r>
            <a:r>
              <a:rPr lang="zh-CN" altLang="en-US" kern="100" dirty="0">
                <a:latin typeface="仿宋_GB2312" panose="02010609030101010101" charset="-122"/>
                <a:ea typeface="仿宋_GB2312" panose="02010609030101010101" charset="-122"/>
                <a:cs typeface="Times New Roman" panose="02020603050405020304" charset="0"/>
              </a:rPr>
              <a:t>支持方式和强度。</a:t>
            </a:r>
            <a:endParaRPr lang="zh-CN" altLang="en-US" sz="1100" kern="100" dirty="0">
              <a:latin typeface="Calibri" panose="020F0502020204030204" charset="0"/>
              <a:ea typeface="宋体" panose="02010600030101010101" pitchFamily="2" charset="-122"/>
              <a:cs typeface="Times New Roman" panose="02020603050405020304" charset="0"/>
            </a:endParaRPr>
          </a:p>
          <a:p>
            <a:pPr marL="0" marR="0"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财政经费额度：</a:t>
            </a:r>
            <a:r>
              <a:rPr lang="en-US" altLang="zh-CN" kern="100" dirty="0">
                <a:latin typeface="Times New Roman" panose="02020603050405020304" charset="0"/>
                <a:ea typeface="仿宋_GB2312" panose="02010609030101010101" charset="-122"/>
                <a:cs typeface="Times New Roman" panose="02020603050405020304" charset="0"/>
              </a:rPr>
              <a:t>100</a:t>
            </a:r>
            <a:r>
              <a:rPr lang="zh-CN" altLang="en-US" kern="100" dirty="0">
                <a:latin typeface="仿宋_GB2312" panose="02010609030101010101" charset="-122"/>
                <a:ea typeface="仿宋_GB2312" panose="02010609030101010101" charset="-122"/>
                <a:cs typeface="Times New Roman" panose="02020603050405020304" charset="0"/>
              </a:rPr>
              <a:t>万元</a:t>
            </a:r>
            <a:r>
              <a:rPr lang="en-US" altLang="zh-CN" kern="100" dirty="0">
                <a:latin typeface="Times New Roman" panose="02020603050405020304" charset="0"/>
                <a:ea typeface="仿宋_GB2312" panose="02010609030101010101" charset="-122"/>
                <a:cs typeface="Times New Roman" panose="02020603050405020304" charset="0"/>
              </a:rPr>
              <a:t>/200</a:t>
            </a:r>
            <a:r>
              <a:rPr lang="zh-CN" altLang="en-US" kern="100" dirty="0">
                <a:latin typeface="仿宋_GB2312" panose="02010609030101010101" charset="-122"/>
                <a:ea typeface="仿宋_GB2312" panose="02010609030101010101" charset="-122"/>
                <a:cs typeface="Times New Roman" panose="02020603050405020304" charset="0"/>
              </a:rPr>
              <a:t>万元；</a:t>
            </a:r>
            <a:endParaRPr lang="zh-CN" altLang="en-US" sz="1100" kern="100" dirty="0">
              <a:latin typeface="Calibri" panose="020F0502020204030204" charset="0"/>
              <a:ea typeface="宋体" panose="02010600030101010101" pitchFamily="2" charset="-122"/>
              <a:cs typeface="Times New Roman" panose="02020603050405020304" charset="0"/>
            </a:endParaRPr>
          </a:p>
          <a:p>
            <a:pPr indent="406400" algn="just" hangingPunct="0">
              <a:lnSpc>
                <a:spcPts val="2800"/>
              </a:lnSpc>
              <a:spcBef>
                <a:spcPts val="0"/>
              </a:spcBef>
              <a:spcAft>
                <a:spcPts val="0"/>
              </a:spcAft>
            </a:pPr>
            <a:r>
              <a:rPr lang="zh-CN" altLang="en-US" kern="100" dirty="0">
                <a:latin typeface="仿宋_GB2312" panose="02010609030101010101" charset="-122"/>
                <a:ea typeface="仿宋_GB2312" panose="02010609030101010101" charset="-122"/>
                <a:cs typeface="Times New Roman" panose="02020603050405020304" charset="0"/>
              </a:rPr>
              <a:t>自筹经费额度：与项目任务相匹配，为联合咨询重要考量指标。列明各家企业自筹经费额度。</a:t>
            </a:r>
            <a:endParaRPr lang="en-US" altLang="zh-CN" kern="100" dirty="0">
              <a:latin typeface="仿宋_GB2312" panose="02010609030101010101" charset="-122"/>
              <a:ea typeface="仿宋_GB2312" panose="02010609030101010101" charset="-122"/>
              <a:cs typeface="Times New Roman" panose="02020603050405020304" charset="0"/>
            </a:endParaRPr>
          </a:p>
          <a:p>
            <a:pPr indent="406400" algn="just" hangingPunct="0">
              <a:lnSpc>
                <a:spcPts val="2800"/>
              </a:lnSpc>
              <a:spcBef>
                <a:spcPts val="0"/>
              </a:spcBef>
              <a:spcAft>
                <a:spcPts val="0"/>
              </a:spcAft>
            </a:pPr>
            <a:r>
              <a:rPr lang="zh-CN" altLang="en-US" sz="1400" b="1" kern="100" dirty="0">
                <a:latin typeface="Times New Roman" panose="02020603050405020304" charset="0"/>
                <a:ea typeface="宋体" panose="02010600030101010101" pitchFamily="2" charset="-122"/>
                <a:cs typeface="Times New Roman" panose="02020603050405020304" charset="0"/>
              </a:rPr>
              <a:t> </a:t>
            </a:r>
            <a:endParaRPr lang="zh-CN" altLang="en-US" sz="1400" b="1" kern="100" dirty="0">
              <a:effectLst/>
              <a:latin typeface="Cambria" panose="02040503050406030204" pitchFamily="18" charset="0"/>
              <a:ea typeface="宋体" panose="02010600030101010101" pitchFamily="2" charset="-122"/>
              <a:cs typeface="Times New Roman" panose="02020603050405020304" charset="0"/>
            </a:endParaRPr>
          </a:p>
        </p:txBody>
      </p:sp>
      <p:sp>
        <p:nvSpPr>
          <p:cNvPr id="4" name="矩形 3"/>
          <p:cNvSpPr/>
          <p:nvPr/>
        </p:nvSpPr>
        <p:spPr>
          <a:xfrm>
            <a:off x="619434" y="6243557"/>
            <a:ext cx="1759975" cy="48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FF0000"/>
                </a:solidFill>
              </a:rPr>
              <a:t>……</a:t>
            </a:r>
            <a:endParaRPr lang="zh-CN" altLang="en-US" sz="4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0"/>
            <a:ext cx="12192000" cy="6850063"/>
          </a:xfrm>
          <a:prstGeom prst="rect">
            <a:avLst/>
          </a:prstGeom>
          <a:gradFill>
            <a:gsLst>
              <a:gs pos="0">
                <a:schemeClr val="accent1">
                  <a:lumMod val="5000"/>
                  <a:lumOff val="95000"/>
                  <a:alpha val="0"/>
                </a:schemeClr>
              </a:gs>
              <a:gs pos="38000">
                <a:schemeClr val="accent1">
                  <a:lumMod val="50000"/>
                  <a:alpha val="82000"/>
                </a:schemeClr>
              </a:gs>
              <a:gs pos="61000">
                <a:srgbClr val="0070C0">
                  <a:alpha val="82000"/>
                </a:srgbClr>
              </a:gs>
              <a:gs pos="100000">
                <a:schemeClr val="accent1">
                  <a:lumMod val="30000"/>
                  <a:lumOff val="70000"/>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7" name="图片 7"/>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254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1813402" y="1081088"/>
            <a:ext cx="2156460" cy="4507865"/>
          </a:xfrm>
          <a:prstGeom prst="rect">
            <a:avLst/>
          </a:prstGeom>
          <a:noFill/>
          <a:ln w="9525">
            <a:noFill/>
          </a:ln>
        </p:spPr>
        <p:txBody>
          <a:bodyPr wrap="none" anchor="t" anchorCtr="0">
            <a:spAutoFit/>
          </a:bodyPr>
          <a:lstStyle/>
          <a:p>
            <a:pPr algn="ctr"/>
            <a:r>
              <a:rPr lang="en-US" altLang="zh-CN" sz="28700">
                <a:solidFill>
                  <a:schemeClr val="bg1"/>
                </a:solidFill>
                <a:latin typeface="Impact" panose="020B0806030902050204" pitchFamily="34" charset="0"/>
                <a:ea typeface="黑体" panose="02010609060101010101" pitchFamily="49" charset="-122"/>
              </a:rPr>
              <a:t>6</a:t>
            </a:r>
            <a:endParaRPr lang="zh-CN" altLang="en-US" sz="28700">
              <a:solidFill>
                <a:schemeClr val="bg1"/>
              </a:solidFill>
              <a:latin typeface="Impact" panose="020B0806030902050204" pitchFamily="34" charset="0"/>
              <a:ea typeface="微软雅黑" panose="020B0503020204020204" pitchFamily="34" charset="-122"/>
            </a:endParaRPr>
          </a:p>
        </p:txBody>
      </p:sp>
      <p:sp>
        <p:nvSpPr>
          <p:cNvPr id="16389" name="矩形 13"/>
          <p:cNvSpPr/>
          <p:nvPr/>
        </p:nvSpPr>
        <p:spPr>
          <a:xfrm rot="5400000">
            <a:off x="1594485" y="1476375"/>
            <a:ext cx="309880" cy="337185"/>
          </a:xfrm>
          <a:prstGeom prst="rect">
            <a:avLst/>
          </a:prstGeom>
          <a:noFill/>
          <a:ln w="9525">
            <a:noFill/>
          </a:ln>
        </p:spPr>
        <p:txBody>
          <a:bodyPr wrap="none" anchor="t" anchorCtr="0">
            <a:spAutoFit/>
          </a:bodyPr>
          <a:lstStyle/>
          <a:p>
            <a:pPr algn="ctr"/>
            <a:endParaRPr lang="zh-CN" altLang="en-US" sz="1600">
              <a:solidFill>
                <a:schemeClr val="bg1"/>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pic>
        <p:nvPicPr>
          <p:cNvPr id="7" name="图片 7"/>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矩形 3"/>
          <p:cNvSpPr/>
          <p:nvPr/>
        </p:nvSpPr>
        <p:spPr>
          <a:xfrm>
            <a:off x="4314825" y="1230630"/>
            <a:ext cx="6845935" cy="1663065"/>
          </a:xfrm>
          <a:prstGeom prst="rect">
            <a:avLst/>
          </a:prstGeom>
          <a:noFill/>
          <a:ln w="9525">
            <a:noFill/>
          </a:ln>
        </p:spPr>
        <p:txBody>
          <a:bodyPr wrap="none" lIns="68580" tIns="34290" rIns="68580" bIns="34290" anchor="t" anchorCtr="0">
            <a:noAutofit/>
          </a:bodyPr>
          <a:lstStyle/>
          <a:p>
            <a:pPr algn="ctr" defTabSz="914400"/>
            <a:r>
              <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2025年度广州市产业链创新联合体</a:t>
            </a:r>
            <a:endPar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协同技术攻关专题</a:t>
            </a:r>
            <a:endPar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产业链实施方案征集通知</a:t>
            </a:r>
            <a:endPar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矩形 3"/>
          <p:cNvSpPr/>
          <p:nvPr/>
        </p:nvSpPr>
        <p:spPr>
          <a:xfrm>
            <a:off x="3907790" y="4030134"/>
            <a:ext cx="7158673" cy="1499605"/>
          </a:xfrm>
          <a:prstGeom prst="rect">
            <a:avLst/>
          </a:prstGeom>
          <a:noFill/>
          <a:ln w="9525">
            <a:noFill/>
          </a:ln>
        </p:spPr>
        <p:txBody>
          <a:bodyPr wrap="none" lIns="68580" tIns="34290" rIns="68580" bIns="34290" anchor="t" anchorCtr="0">
            <a:noAutofit/>
          </a:bodyPr>
          <a:lstStyle/>
          <a:p>
            <a:pPr algn="ctr" defTabSz="914400" eaLnBrk="1" latinLnBrk="0" hangingPunct="1"/>
            <a:r>
              <a:rPr lang="en-US" altLang="zh-CN" sz="3200" kern="1600" spc="100" dirty="0" err="1">
                <a:solidFill>
                  <a:srgbClr val="263E9B"/>
                </a:solidFill>
                <a:latin typeface="+mn-ea"/>
                <a:ea typeface="+mn-ea"/>
                <a:sym typeface="等线" panose="02010600030101010101" pitchFamily="2" charset="-122"/>
              </a:rPr>
              <a:t>产业链</a:t>
            </a:r>
            <a:r>
              <a:rPr lang="zh-CN" altLang="en-US" sz="3200" kern="1600" spc="100" dirty="0">
                <a:solidFill>
                  <a:srgbClr val="263E9B"/>
                </a:solidFill>
                <a:latin typeface="+mn-ea"/>
                <a:ea typeface="+mn-ea"/>
                <a:sym typeface="等线" panose="02010600030101010101" pitchFamily="2" charset="-122"/>
              </a:rPr>
              <a:t>关键核心技术攻关的</a:t>
            </a:r>
            <a:endParaRPr lang="en-US" altLang="zh-CN" sz="3200" kern="1600" spc="100" dirty="0">
              <a:solidFill>
                <a:srgbClr val="263E9B"/>
              </a:solidFill>
              <a:latin typeface="+mn-ea"/>
              <a:ea typeface="+mn-ea"/>
              <a:sym typeface="等线" panose="02010600030101010101" pitchFamily="2" charset="-122"/>
            </a:endParaRPr>
          </a:p>
          <a:p>
            <a:pPr algn="ctr" defTabSz="914400" eaLnBrk="1" latinLnBrk="0" hangingPunct="1"/>
            <a:r>
              <a:rPr lang="zh-CN" altLang="en-US" sz="4000" b="1" kern="1600" spc="100" dirty="0">
                <a:solidFill>
                  <a:srgbClr val="FF0000"/>
                </a:solidFill>
                <a:latin typeface="方正大标宋_GBK" panose="03000509000000000000" charset="-122"/>
                <a:ea typeface="方正大标宋_GBK" panose="03000509000000000000" charset="-122"/>
                <a:cs typeface="方正大标宋_GBK" panose="03000509000000000000" charset="-122"/>
                <a:sym typeface="等线" panose="02010600030101010101" pitchFamily="2" charset="-122"/>
              </a:rPr>
              <a:t>“揭榜挂帅”</a:t>
            </a:r>
            <a:r>
              <a:rPr lang="zh-CN" altLang="en-US" sz="3200" kern="1600" spc="100" dirty="0">
                <a:solidFill>
                  <a:srgbClr val="263E9B"/>
                </a:solidFill>
                <a:latin typeface="+mn-ea"/>
                <a:ea typeface="+mn-ea"/>
                <a:sym typeface="等线" panose="02010600030101010101" pitchFamily="2" charset="-122"/>
              </a:rPr>
              <a:t>探索</a:t>
            </a:r>
            <a:endParaRPr lang="en-US" altLang="zh-CN" sz="3200" kern="1600" spc="100" dirty="0">
              <a:solidFill>
                <a:srgbClr val="263E9B"/>
              </a:solidFill>
              <a:latin typeface="+mn-ea"/>
              <a:ea typeface="+mn-ea"/>
              <a:sym typeface="等线" panose="02010600030101010101" pitchFamily="2" charset="-122"/>
            </a:endParaRPr>
          </a:p>
        </p:txBody>
      </p:sp>
      <p:pic>
        <p:nvPicPr>
          <p:cNvPr id="10" name="图片 9" descr="读懂会logo"/>
          <p:cNvPicPr>
            <a:picLocks noChangeAspect="1"/>
          </p:cNvPicPr>
          <p:nvPr userDrawn="1"/>
        </p:nvPicPr>
        <p:blipFill>
          <a:blip r:embed="rId4"/>
          <a:stretch>
            <a:fillRect/>
          </a:stretch>
        </p:blipFill>
        <p:spPr>
          <a:xfrm>
            <a:off x="1106805" y="271780"/>
            <a:ext cx="1983105" cy="409575"/>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
        <p:nvSpPr>
          <p:cNvPr id="9" name="矩形 8"/>
          <p:cNvSpPr/>
          <p:nvPr/>
        </p:nvSpPr>
        <p:spPr>
          <a:xfrm>
            <a:off x="262676" y="1158473"/>
            <a:ext cx="11751522" cy="5991768"/>
          </a:xfrm>
          <a:prstGeom prst="rect">
            <a:avLst/>
          </a:prstGeom>
        </p:spPr>
        <p:txBody>
          <a:bodyPr wrap="square">
            <a:spAutoFit/>
          </a:bodyPr>
          <a:lstStyle/>
          <a:p>
            <a:pPr>
              <a:lnSpc>
                <a:spcPct val="150000"/>
              </a:lnSpc>
            </a:pPr>
            <a:r>
              <a:rPr lang="zh-CN" altLang="en-US" sz="2400" spc="130" dirty="0">
                <a:latin typeface="微软雅黑" panose="020B0503020204020204" pitchFamily="34" charset="-122"/>
                <a:ea typeface="微软雅黑" panose="020B0503020204020204" pitchFamily="34" charset="-122"/>
              </a:rPr>
              <a:t>　　市科技局每年选取不超过</a:t>
            </a:r>
            <a:r>
              <a:rPr lang="en-US" altLang="zh-CN" sz="2400" spc="130" dirty="0">
                <a:latin typeface="微软雅黑" panose="020B0503020204020204" pitchFamily="34" charset="-122"/>
                <a:ea typeface="微软雅黑" panose="020B0503020204020204" pitchFamily="34" charset="-122"/>
              </a:rPr>
              <a:t>10</a:t>
            </a:r>
            <a:r>
              <a:rPr lang="zh-CN" altLang="en-US" sz="2400" spc="130" dirty="0">
                <a:latin typeface="微软雅黑" panose="020B0503020204020204" pitchFamily="34" charset="-122"/>
                <a:ea typeface="微软雅黑" panose="020B0503020204020204" pitchFamily="34" charset="-122"/>
              </a:rPr>
              <a:t>个重点产业链重要方向，以“定向组织”方式，支持链主企业牵头组织开展技术攻关。市财政科技经费投入每年每条产业链不超</a:t>
            </a:r>
            <a:r>
              <a:rPr lang="en-US" altLang="zh-CN" sz="2400" spc="130" dirty="0">
                <a:latin typeface="微软雅黑" panose="020B0503020204020204" pitchFamily="34" charset="-122"/>
                <a:ea typeface="微软雅黑" panose="020B0503020204020204" pitchFamily="34" charset="-122"/>
              </a:rPr>
              <a:t>1000</a:t>
            </a:r>
            <a:r>
              <a:rPr lang="zh-CN" altLang="en-US" sz="2400" spc="130" dirty="0">
                <a:latin typeface="微软雅黑" panose="020B0503020204020204" pitchFamily="34" charset="-122"/>
                <a:ea typeface="微软雅黑" panose="020B0503020204020204" pitchFamily="34" charset="-122"/>
              </a:rPr>
              <a:t>万元，支持项目</a:t>
            </a:r>
            <a:r>
              <a:rPr lang="en-US" altLang="zh-CN" sz="2400" spc="130" dirty="0">
                <a:latin typeface="微软雅黑" panose="020B0503020204020204" pitchFamily="34" charset="-122"/>
                <a:ea typeface="微软雅黑" panose="020B0503020204020204" pitchFamily="34" charset="-122"/>
              </a:rPr>
              <a:t>5—10</a:t>
            </a:r>
            <a:r>
              <a:rPr lang="zh-CN" altLang="en-US" sz="2400" spc="130" dirty="0">
                <a:latin typeface="微软雅黑" panose="020B0503020204020204" pitchFamily="34" charset="-122"/>
                <a:ea typeface="微软雅黑" panose="020B0503020204020204" pitchFamily="34" charset="-122"/>
              </a:rPr>
              <a:t>项，每项项目定额支持</a:t>
            </a:r>
            <a:r>
              <a:rPr lang="en-US" altLang="zh-CN" sz="2400" spc="130" dirty="0">
                <a:latin typeface="微软雅黑" panose="020B0503020204020204" pitchFamily="34" charset="-122"/>
                <a:ea typeface="微软雅黑" panose="020B0503020204020204" pitchFamily="34" charset="-122"/>
              </a:rPr>
              <a:t>100</a:t>
            </a:r>
            <a:r>
              <a:rPr lang="zh-CN" altLang="en-US" sz="2400" spc="130" dirty="0">
                <a:latin typeface="微软雅黑" panose="020B0503020204020204" pitchFamily="34" charset="-122"/>
                <a:ea typeface="微软雅黑" panose="020B0503020204020204" pitchFamily="34" charset="-122"/>
              </a:rPr>
              <a:t>万元或</a:t>
            </a:r>
            <a:r>
              <a:rPr lang="en-US" altLang="zh-CN" sz="2400" spc="130" dirty="0">
                <a:latin typeface="微软雅黑" panose="020B0503020204020204" pitchFamily="34" charset="-122"/>
                <a:ea typeface="微软雅黑" panose="020B0503020204020204" pitchFamily="34" charset="-122"/>
              </a:rPr>
              <a:t>200</a:t>
            </a:r>
            <a:r>
              <a:rPr lang="zh-CN" altLang="en-US" sz="2400" spc="130" dirty="0">
                <a:latin typeface="微软雅黑" panose="020B0503020204020204" pitchFamily="34" charset="-122"/>
                <a:ea typeface="微软雅黑" panose="020B0503020204020204" pitchFamily="34" charset="-122"/>
              </a:rPr>
              <a:t>万元。由链主企业根据产业发展需求，提出影响制约产业链安全发展的关键共性技术攻关项目或实现跨越式发展的颠覆性创新技术攻关项目，联合产业链上下游中小企业、高校、科研院所或医疗机构组建创新联合体，组织实施一批重大科技项目。链主企业及创新联合体企业应切实发挥企业创新主体地位，足额配套自筹经费。原则上，链主企业及其子公司牵头承担的项目总数不超</a:t>
            </a:r>
            <a:r>
              <a:rPr lang="en-US" altLang="zh-CN" sz="2400" spc="130" dirty="0">
                <a:latin typeface="微软雅黑" panose="020B0503020204020204" pitchFamily="34" charset="-122"/>
                <a:ea typeface="微软雅黑" panose="020B0503020204020204" pitchFamily="34" charset="-122"/>
              </a:rPr>
              <a:t>2</a:t>
            </a:r>
            <a:r>
              <a:rPr lang="zh-CN" altLang="en-US" sz="2400" spc="130" dirty="0">
                <a:latin typeface="微软雅黑" panose="020B0503020204020204" pitchFamily="34" charset="-122"/>
                <a:ea typeface="微软雅黑" panose="020B0503020204020204" pitchFamily="34" charset="-122"/>
              </a:rPr>
              <a:t>项，分配的市财政科技经费总额不超</a:t>
            </a:r>
            <a:r>
              <a:rPr lang="en-US" altLang="zh-CN" sz="2400" spc="130" dirty="0">
                <a:latin typeface="微软雅黑" panose="020B0503020204020204" pitchFamily="34" charset="-122"/>
                <a:ea typeface="微软雅黑" panose="020B0503020204020204" pitchFamily="34" charset="-122"/>
              </a:rPr>
              <a:t>200</a:t>
            </a:r>
            <a:r>
              <a:rPr lang="zh-CN" altLang="en-US" sz="2400" spc="130" dirty="0">
                <a:latin typeface="微软雅黑" panose="020B0503020204020204" pitchFamily="34" charset="-122"/>
                <a:ea typeface="微软雅黑" panose="020B0503020204020204" pitchFamily="34" charset="-122"/>
              </a:rPr>
              <a:t>万元。</a:t>
            </a:r>
            <a:endParaRPr lang="zh-CN" altLang="en-US" sz="2400" spc="130" dirty="0">
              <a:latin typeface="微软雅黑" panose="020B0503020204020204" pitchFamily="34" charset="-122"/>
              <a:ea typeface="微软雅黑" panose="020B0503020204020204" pitchFamily="34" charset="-122"/>
            </a:endParaRPr>
          </a:p>
          <a:p>
            <a:pPr>
              <a:lnSpc>
                <a:spcPct val="130000"/>
              </a:lnSpc>
            </a:pPr>
            <a:endParaRPr lang="zh-CN" altLang="en-US" sz="2400" spc="130" dirty="0">
              <a:latin typeface="微软雅黑" panose="020B0503020204020204" pitchFamily="34" charset="-122"/>
              <a:ea typeface="微软雅黑" panose="020B0503020204020204" pitchFamily="34" charset="-122"/>
            </a:endParaRPr>
          </a:p>
          <a:p>
            <a:pPr>
              <a:lnSpc>
                <a:spcPct val="130000"/>
              </a:lnSpc>
            </a:pPr>
            <a:endParaRPr lang="zh-CN" altLang="en-US" sz="2400" spc="130" dirty="0">
              <a:latin typeface="微软雅黑" panose="020B0503020204020204" pitchFamily="34" charset="-122"/>
              <a:ea typeface="微软雅黑" panose="020B0503020204020204" pitchFamily="34" charset="-122"/>
            </a:endParaRPr>
          </a:p>
        </p:txBody>
      </p:sp>
      <p:sp>
        <p:nvSpPr>
          <p:cNvPr id="5" name="矩形 3"/>
          <p:cNvSpPr/>
          <p:nvPr/>
        </p:nvSpPr>
        <p:spPr>
          <a:xfrm>
            <a:off x="5024120" y="6129281"/>
            <a:ext cx="6845935" cy="514089"/>
          </a:xfrm>
          <a:prstGeom prst="rect">
            <a:avLst/>
          </a:prstGeom>
          <a:noFill/>
          <a:ln w="9525">
            <a:noFill/>
          </a:ln>
        </p:spPr>
        <p:txBody>
          <a:bodyPr wrap="none" lIns="68580" tIns="34290" rIns="68580" bIns="34290" anchor="t" anchorCtr="0">
            <a:noAutofit/>
          </a:bodyPr>
          <a:lstStyle/>
          <a:p>
            <a:pPr algn="ctr" defTabSz="914400"/>
            <a:r>
              <a:rPr lang="zh-CN" altLang="en-US"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广州市重点领域研发计划优化提升方案</a:t>
            </a:r>
            <a:endParaRPr lang="en-US" altLang="zh-CN" sz="32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
        <p:nvSpPr>
          <p:cNvPr id="9" name="矩形 8"/>
          <p:cNvSpPr/>
          <p:nvPr/>
        </p:nvSpPr>
        <p:spPr>
          <a:xfrm>
            <a:off x="321945" y="1158473"/>
            <a:ext cx="10741572" cy="3448685"/>
          </a:xfrm>
          <a:prstGeom prst="rect">
            <a:avLst/>
          </a:prstGeom>
        </p:spPr>
        <p:txBody>
          <a:bodyPr wrap="square">
            <a:spAutoFit/>
          </a:bodyPr>
          <a:lstStyle/>
          <a:p>
            <a:pPr>
              <a:lnSpc>
                <a:spcPct val="130000"/>
              </a:lnSpc>
            </a:pPr>
            <a:r>
              <a:rPr lang="zh-CN" altLang="en-US" sz="2400" spc="130" dirty="0">
                <a:latin typeface="微软雅黑" panose="020B0503020204020204" pitchFamily="34" charset="-122"/>
                <a:ea typeface="微软雅黑" panose="020B0503020204020204" pitchFamily="34" charset="-122"/>
              </a:rPr>
              <a:t>强化企业科技创新主体地位</a:t>
            </a:r>
            <a:endParaRPr lang="zh-CN" altLang="en-US" sz="2400" spc="130" dirty="0">
              <a:latin typeface="微软雅黑" panose="020B0503020204020204" pitchFamily="34" charset="-122"/>
              <a:ea typeface="微软雅黑" panose="020B0503020204020204" pitchFamily="34" charset="-122"/>
            </a:endParaRPr>
          </a:p>
          <a:p>
            <a:pPr>
              <a:lnSpc>
                <a:spcPct val="130000"/>
              </a:lnSpc>
            </a:pPr>
            <a:r>
              <a:rPr lang="zh-CN" altLang="en-US" sz="2400" spc="130" dirty="0">
                <a:latin typeface="微软雅黑" panose="020B0503020204020204" pitchFamily="34" charset="-122"/>
                <a:ea typeface="微软雅黑" panose="020B0503020204020204" pitchFamily="34" charset="-122"/>
              </a:rPr>
              <a:t>发挥产业链“链主企业”的“头雁”引领带动作用</a:t>
            </a:r>
            <a:endParaRPr lang="zh-CN" altLang="en-US" sz="2400" spc="130" dirty="0">
              <a:latin typeface="微软雅黑" panose="020B0503020204020204" pitchFamily="34" charset="-122"/>
              <a:ea typeface="微软雅黑" panose="020B0503020204020204" pitchFamily="34" charset="-122"/>
            </a:endParaRPr>
          </a:p>
          <a:p>
            <a:pPr>
              <a:lnSpc>
                <a:spcPct val="130000"/>
              </a:lnSpc>
            </a:pPr>
            <a:r>
              <a:rPr lang="zh-CN" altLang="en-US" sz="2400" spc="130" dirty="0">
                <a:latin typeface="微软雅黑" panose="020B0503020204020204" pitchFamily="34" charset="-122"/>
                <a:ea typeface="微软雅黑" panose="020B0503020204020204" pitchFamily="34" charset="-122"/>
              </a:rPr>
              <a:t>发挥“出题人”“答题人”“阅卷人”作用</a:t>
            </a:r>
            <a:endParaRPr lang="zh-CN" altLang="en-US" sz="2400" spc="130" dirty="0">
              <a:latin typeface="微软雅黑" panose="020B0503020204020204" pitchFamily="34" charset="-122"/>
              <a:ea typeface="微软雅黑" panose="020B0503020204020204" pitchFamily="34" charset="-122"/>
            </a:endParaRPr>
          </a:p>
          <a:p>
            <a:pPr>
              <a:lnSpc>
                <a:spcPct val="130000"/>
              </a:lnSpc>
            </a:pPr>
            <a:r>
              <a:rPr lang="zh-CN" altLang="en-US" sz="2400" spc="130" dirty="0">
                <a:latin typeface="微软雅黑" panose="020B0503020204020204" pitchFamily="34" charset="-122"/>
                <a:ea typeface="微软雅黑" panose="020B0503020204020204" pitchFamily="34" charset="-122"/>
              </a:rPr>
              <a:t>赋予更大主动权支持企业成为技术创新组织者</a:t>
            </a:r>
            <a:endParaRPr lang="zh-CN" altLang="en-US" sz="2400" spc="130" dirty="0">
              <a:latin typeface="微软雅黑" panose="020B0503020204020204" pitchFamily="34" charset="-122"/>
              <a:ea typeface="微软雅黑" panose="020B0503020204020204" pitchFamily="34" charset="-122"/>
            </a:endParaRPr>
          </a:p>
          <a:p>
            <a:pPr>
              <a:lnSpc>
                <a:spcPct val="130000"/>
              </a:lnSpc>
            </a:pPr>
            <a:endParaRPr lang="zh-CN" altLang="en-US" sz="2400" spc="130" dirty="0">
              <a:latin typeface="微软雅黑" panose="020B0503020204020204" pitchFamily="34" charset="-122"/>
              <a:ea typeface="微软雅黑" panose="020B0503020204020204" pitchFamily="34" charset="-122"/>
            </a:endParaRPr>
          </a:p>
          <a:p>
            <a:pPr>
              <a:lnSpc>
                <a:spcPct val="130000"/>
              </a:lnSpc>
            </a:pPr>
            <a:endParaRPr lang="zh-CN" altLang="en-US" sz="2400" spc="130" dirty="0">
              <a:latin typeface="微软雅黑" panose="020B0503020204020204" pitchFamily="34" charset="-122"/>
              <a:ea typeface="微软雅黑" panose="020B0503020204020204" pitchFamily="34" charset="-122"/>
            </a:endParaRPr>
          </a:p>
          <a:p>
            <a:pPr>
              <a:lnSpc>
                <a:spcPct val="130000"/>
              </a:lnSpc>
            </a:pPr>
            <a:endParaRPr lang="zh-CN" altLang="en-US" sz="2400" spc="130" dirty="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898525" y="2879725"/>
          <a:ext cx="10565130" cy="34359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graphicFrame>
        <p:nvGraphicFramePr>
          <p:cNvPr id="4" name="图示 3"/>
          <p:cNvGraphicFramePr/>
          <p:nvPr/>
        </p:nvGraphicFramePr>
        <p:xfrm>
          <a:off x="376555" y="606425"/>
          <a:ext cx="11668125" cy="26242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263525" y="4053205"/>
            <a:ext cx="1518497" cy="783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链主企业</a:t>
            </a:r>
            <a:endParaRPr lang="zh-CN" altLang="en-US" sz="2400" dirty="0">
              <a:solidFill>
                <a:schemeClr val="tx1"/>
              </a:solidFill>
            </a:endParaRPr>
          </a:p>
        </p:txBody>
      </p:sp>
      <p:sp>
        <p:nvSpPr>
          <p:cNvPr id="5" name="矩形: 圆角 4"/>
          <p:cNvSpPr/>
          <p:nvPr/>
        </p:nvSpPr>
        <p:spPr>
          <a:xfrm>
            <a:off x="2563488" y="2921000"/>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1</a:t>
            </a:r>
            <a:endParaRPr lang="zh-CN" altLang="en-US" dirty="0"/>
          </a:p>
        </p:txBody>
      </p:sp>
      <p:sp>
        <p:nvSpPr>
          <p:cNvPr id="6" name="矩形: 圆角 5"/>
          <p:cNvSpPr/>
          <p:nvPr/>
        </p:nvSpPr>
        <p:spPr>
          <a:xfrm>
            <a:off x="2563488" y="3236701"/>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2</a:t>
            </a:r>
            <a:endParaRPr lang="zh-CN" altLang="en-US" dirty="0"/>
          </a:p>
        </p:txBody>
      </p:sp>
      <p:sp>
        <p:nvSpPr>
          <p:cNvPr id="7" name="矩形: 圆角 6"/>
          <p:cNvSpPr/>
          <p:nvPr/>
        </p:nvSpPr>
        <p:spPr>
          <a:xfrm>
            <a:off x="2563488" y="3525733"/>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3</a:t>
            </a:r>
            <a:endParaRPr lang="zh-CN" altLang="en-US" dirty="0"/>
          </a:p>
        </p:txBody>
      </p:sp>
      <p:sp>
        <p:nvSpPr>
          <p:cNvPr id="8" name="矩形: 圆角 7"/>
          <p:cNvSpPr/>
          <p:nvPr/>
        </p:nvSpPr>
        <p:spPr>
          <a:xfrm>
            <a:off x="2563488" y="3825666"/>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4</a:t>
            </a:r>
            <a:endParaRPr lang="zh-CN" altLang="en-US" dirty="0"/>
          </a:p>
        </p:txBody>
      </p:sp>
      <p:sp>
        <p:nvSpPr>
          <p:cNvPr id="9" name="矩形: 圆角 8"/>
          <p:cNvSpPr/>
          <p:nvPr/>
        </p:nvSpPr>
        <p:spPr>
          <a:xfrm>
            <a:off x="2563488" y="4140199"/>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5</a:t>
            </a:r>
            <a:endParaRPr lang="zh-CN" altLang="en-US" dirty="0"/>
          </a:p>
        </p:txBody>
      </p:sp>
      <p:sp>
        <p:nvSpPr>
          <p:cNvPr id="10" name="矩形: 圆角 9"/>
          <p:cNvSpPr/>
          <p:nvPr/>
        </p:nvSpPr>
        <p:spPr>
          <a:xfrm>
            <a:off x="2563488" y="4445000"/>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6</a:t>
            </a:r>
            <a:endParaRPr lang="zh-CN" altLang="en-US" dirty="0"/>
          </a:p>
        </p:txBody>
      </p:sp>
      <p:sp>
        <p:nvSpPr>
          <p:cNvPr id="11" name="矩形: 圆角 10"/>
          <p:cNvSpPr/>
          <p:nvPr/>
        </p:nvSpPr>
        <p:spPr>
          <a:xfrm>
            <a:off x="2563488" y="4759533"/>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7</a:t>
            </a:r>
            <a:endParaRPr lang="zh-CN" altLang="en-US" dirty="0"/>
          </a:p>
        </p:txBody>
      </p:sp>
      <p:sp>
        <p:nvSpPr>
          <p:cNvPr id="12" name="矩形: 圆角 11"/>
          <p:cNvSpPr/>
          <p:nvPr/>
        </p:nvSpPr>
        <p:spPr>
          <a:xfrm>
            <a:off x="2563488" y="5090898"/>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8</a:t>
            </a:r>
            <a:endParaRPr lang="zh-CN" altLang="en-US" dirty="0"/>
          </a:p>
        </p:txBody>
      </p:sp>
      <p:sp>
        <p:nvSpPr>
          <p:cNvPr id="13" name="矩形: 圆角 12"/>
          <p:cNvSpPr/>
          <p:nvPr/>
        </p:nvSpPr>
        <p:spPr>
          <a:xfrm>
            <a:off x="2563488" y="5400665"/>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9</a:t>
            </a:r>
            <a:endParaRPr lang="zh-CN" altLang="en-US" dirty="0"/>
          </a:p>
        </p:txBody>
      </p:sp>
      <p:sp>
        <p:nvSpPr>
          <p:cNvPr id="14" name="矩形: 圆角 13"/>
          <p:cNvSpPr/>
          <p:nvPr/>
        </p:nvSpPr>
        <p:spPr>
          <a:xfrm>
            <a:off x="2563488" y="5734764"/>
            <a:ext cx="9652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项目</a:t>
            </a:r>
            <a:r>
              <a:rPr lang="en-US" altLang="zh-CN" dirty="0"/>
              <a:t>10</a:t>
            </a:r>
            <a:endParaRPr lang="zh-CN" altLang="en-US" dirty="0"/>
          </a:p>
        </p:txBody>
      </p:sp>
      <p:sp>
        <p:nvSpPr>
          <p:cNvPr id="15" name="矩形 14"/>
          <p:cNvSpPr/>
          <p:nvPr/>
        </p:nvSpPr>
        <p:spPr>
          <a:xfrm>
            <a:off x="1917287" y="2546555"/>
            <a:ext cx="2160000" cy="4311445"/>
          </a:xfrm>
          <a:prstGeom prst="rect">
            <a:avLst/>
          </a:prstGeom>
          <a:noFill/>
          <a:ln w="38100" cmpd="thickThi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zh-CN" altLang="en-US" sz="2400" dirty="0">
                <a:solidFill>
                  <a:srgbClr val="FF0000"/>
                </a:solidFill>
              </a:rPr>
              <a:t>攻关清单</a:t>
            </a:r>
            <a:endParaRPr lang="zh-CN" altLang="en-US" sz="2400" dirty="0">
              <a:solidFill>
                <a:srgbClr val="FF0000"/>
              </a:solidFill>
            </a:endParaRPr>
          </a:p>
        </p:txBody>
      </p:sp>
      <p:sp>
        <p:nvSpPr>
          <p:cNvPr id="16" name="矩形 15"/>
          <p:cNvSpPr/>
          <p:nvPr/>
        </p:nvSpPr>
        <p:spPr>
          <a:xfrm>
            <a:off x="2123767" y="5889597"/>
            <a:ext cx="1759975" cy="48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FF0000"/>
                </a:solidFill>
              </a:rPr>
              <a:t>……</a:t>
            </a:r>
            <a:endParaRPr lang="zh-CN" altLang="en-US" sz="4800" dirty="0">
              <a:solidFill>
                <a:srgbClr val="FF0000"/>
              </a:solidFill>
            </a:endParaRPr>
          </a:p>
        </p:txBody>
      </p:sp>
      <p:sp>
        <p:nvSpPr>
          <p:cNvPr id="17" name="矩形: 圆角 16"/>
          <p:cNvSpPr/>
          <p:nvPr/>
        </p:nvSpPr>
        <p:spPr>
          <a:xfrm>
            <a:off x="5046134" y="2935745"/>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18" name="矩形: 圆角 17"/>
          <p:cNvSpPr/>
          <p:nvPr/>
        </p:nvSpPr>
        <p:spPr>
          <a:xfrm>
            <a:off x="5046134" y="3251446"/>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19" name="矩形: 圆角 18"/>
          <p:cNvSpPr/>
          <p:nvPr/>
        </p:nvSpPr>
        <p:spPr>
          <a:xfrm>
            <a:off x="5046134" y="3540478"/>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0" name="矩形: 圆角 19"/>
          <p:cNvSpPr/>
          <p:nvPr/>
        </p:nvSpPr>
        <p:spPr>
          <a:xfrm>
            <a:off x="5046134" y="3840411"/>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1" name="矩形: 圆角 20"/>
          <p:cNvSpPr/>
          <p:nvPr/>
        </p:nvSpPr>
        <p:spPr>
          <a:xfrm>
            <a:off x="5046134" y="4154944"/>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2" name="矩形: 圆角 21"/>
          <p:cNvSpPr/>
          <p:nvPr/>
        </p:nvSpPr>
        <p:spPr>
          <a:xfrm>
            <a:off x="5046134" y="4459745"/>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3" name="矩形: 圆角 22"/>
          <p:cNvSpPr/>
          <p:nvPr/>
        </p:nvSpPr>
        <p:spPr>
          <a:xfrm>
            <a:off x="5046134" y="4774278"/>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4" name="矩形: 圆角 23"/>
          <p:cNvSpPr/>
          <p:nvPr/>
        </p:nvSpPr>
        <p:spPr>
          <a:xfrm>
            <a:off x="5046134" y="5105643"/>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5" name="矩形: 圆角 24"/>
          <p:cNvSpPr/>
          <p:nvPr/>
        </p:nvSpPr>
        <p:spPr>
          <a:xfrm>
            <a:off x="5046134" y="5415410"/>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6" name="矩形: 圆角 25"/>
          <p:cNvSpPr/>
          <p:nvPr/>
        </p:nvSpPr>
        <p:spPr>
          <a:xfrm>
            <a:off x="5046134" y="5749509"/>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承担单位</a:t>
            </a:r>
            <a:endParaRPr lang="zh-CN" altLang="en-US" dirty="0"/>
          </a:p>
        </p:txBody>
      </p:sp>
      <p:sp>
        <p:nvSpPr>
          <p:cNvPr id="27" name="矩形: 圆角 26"/>
          <p:cNvSpPr/>
          <p:nvPr/>
        </p:nvSpPr>
        <p:spPr>
          <a:xfrm>
            <a:off x="7548444" y="2920995"/>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28" name="矩形: 圆角 27"/>
          <p:cNvSpPr/>
          <p:nvPr/>
        </p:nvSpPr>
        <p:spPr>
          <a:xfrm>
            <a:off x="7548444" y="3236696"/>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29" name="矩形: 圆角 28"/>
          <p:cNvSpPr/>
          <p:nvPr/>
        </p:nvSpPr>
        <p:spPr>
          <a:xfrm>
            <a:off x="7548444" y="3525728"/>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0" name="矩形: 圆角 29"/>
          <p:cNvSpPr/>
          <p:nvPr/>
        </p:nvSpPr>
        <p:spPr>
          <a:xfrm>
            <a:off x="7548444" y="3825661"/>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1" name="矩形: 圆角 30"/>
          <p:cNvSpPr/>
          <p:nvPr/>
        </p:nvSpPr>
        <p:spPr>
          <a:xfrm>
            <a:off x="7548444" y="4140194"/>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2" name="矩形: 圆角 31"/>
          <p:cNvSpPr/>
          <p:nvPr/>
        </p:nvSpPr>
        <p:spPr>
          <a:xfrm>
            <a:off x="7548444" y="4444995"/>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3" name="矩形: 圆角 32"/>
          <p:cNvSpPr/>
          <p:nvPr/>
        </p:nvSpPr>
        <p:spPr>
          <a:xfrm>
            <a:off x="7548444" y="4759528"/>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4" name="矩形: 圆角 33"/>
          <p:cNvSpPr/>
          <p:nvPr/>
        </p:nvSpPr>
        <p:spPr>
          <a:xfrm>
            <a:off x="7548444" y="5090893"/>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5" name="矩形: 圆角 34"/>
          <p:cNvSpPr/>
          <p:nvPr/>
        </p:nvSpPr>
        <p:spPr>
          <a:xfrm>
            <a:off x="7548444" y="5400660"/>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36" name="矩形: 圆角 35"/>
          <p:cNvSpPr/>
          <p:nvPr/>
        </p:nvSpPr>
        <p:spPr>
          <a:xfrm>
            <a:off x="7548444" y="5734759"/>
            <a:ext cx="1152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参与单位</a:t>
            </a:r>
            <a:endParaRPr lang="zh-CN" altLang="en-US" dirty="0"/>
          </a:p>
        </p:txBody>
      </p:sp>
      <p:sp>
        <p:nvSpPr>
          <p:cNvPr id="40" name="矩形 39"/>
          <p:cNvSpPr/>
          <p:nvPr/>
        </p:nvSpPr>
        <p:spPr>
          <a:xfrm>
            <a:off x="7001197" y="2546553"/>
            <a:ext cx="2160000" cy="4311445"/>
          </a:xfrm>
          <a:prstGeom prst="rect">
            <a:avLst/>
          </a:prstGeom>
          <a:noFill/>
          <a:ln w="38100" cmpd="thickThi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zh-CN" altLang="en-US" sz="2400" dirty="0">
                <a:solidFill>
                  <a:schemeClr val="tx2"/>
                </a:solidFill>
              </a:rPr>
              <a:t>参与单位</a:t>
            </a:r>
            <a:endParaRPr lang="zh-CN" altLang="en-US" sz="2400" dirty="0">
              <a:solidFill>
                <a:schemeClr val="tx2"/>
              </a:solidFill>
            </a:endParaRPr>
          </a:p>
        </p:txBody>
      </p:sp>
      <p:sp>
        <p:nvSpPr>
          <p:cNvPr id="41" name="矩形 40"/>
          <p:cNvSpPr/>
          <p:nvPr/>
        </p:nvSpPr>
        <p:spPr>
          <a:xfrm>
            <a:off x="4517921" y="2546554"/>
            <a:ext cx="2160000" cy="4311445"/>
          </a:xfrm>
          <a:prstGeom prst="rect">
            <a:avLst/>
          </a:prstGeom>
          <a:noFill/>
          <a:ln w="38100" cmpd="thickThin">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zh-CN" altLang="en-US" sz="2400" dirty="0">
                <a:solidFill>
                  <a:schemeClr val="tx2"/>
                </a:solidFill>
              </a:rPr>
              <a:t>承担单位</a:t>
            </a:r>
            <a:endParaRPr lang="zh-CN" altLang="en-US" sz="2400" dirty="0">
              <a:solidFill>
                <a:schemeClr val="tx2"/>
              </a:solidFill>
            </a:endParaRPr>
          </a:p>
        </p:txBody>
      </p:sp>
      <p:sp>
        <p:nvSpPr>
          <p:cNvPr id="42" name="矩形 41"/>
          <p:cNvSpPr/>
          <p:nvPr/>
        </p:nvSpPr>
        <p:spPr>
          <a:xfrm>
            <a:off x="9695322" y="2546555"/>
            <a:ext cx="2160000" cy="4311445"/>
          </a:xfrm>
          <a:prstGeom prst="rect">
            <a:avLst/>
          </a:prstGeom>
          <a:noFill/>
          <a:ln w="38100" cmpd="thickThin">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zh-CN" altLang="en-US" sz="2400" dirty="0">
                <a:solidFill>
                  <a:schemeClr val="tx2"/>
                </a:solidFill>
              </a:rPr>
              <a:t>经费情况</a:t>
            </a:r>
            <a:endParaRPr lang="zh-CN" altLang="en-US" sz="2400" dirty="0">
              <a:solidFill>
                <a:schemeClr val="tx2"/>
              </a:solidFill>
            </a:endParaRPr>
          </a:p>
        </p:txBody>
      </p:sp>
      <p:sp>
        <p:nvSpPr>
          <p:cNvPr id="43" name="矩形: 圆角 42"/>
          <p:cNvSpPr/>
          <p:nvPr/>
        </p:nvSpPr>
        <p:spPr>
          <a:xfrm>
            <a:off x="10247408" y="2945576"/>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4" name="矩形: 圆角 43"/>
          <p:cNvSpPr/>
          <p:nvPr/>
        </p:nvSpPr>
        <p:spPr>
          <a:xfrm>
            <a:off x="10247408" y="3261277"/>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5" name="矩形: 圆角 44"/>
          <p:cNvSpPr/>
          <p:nvPr/>
        </p:nvSpPr>
        <p:spPr>
          <a:xfrm>
            <a:off x="10247408" y="3550309"/>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6" name="矩形: 圆角 45"/>
          <p:cNvSpPr/>
          <p:nvPr/>
        </p:nvSpPr>
        <p:spPr>
          <a:xfrm>
            <a:off x="10247408" y="3850242"/>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7" name="矩形: 圆角 46"/>
          <p:cNvSpPr/>
          <p:nvPr/>
        </p:nvSpPr>
        <p:spPr>
          <a:xfrm>
            <a:off x="10247408" y="4164775"/>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8" name="矩形: 圆角 47"/>
          <p:cNvSpPr/>
          <p:nvPr/>
        </p:nvSpPr>
        <p:spPr>
          <a:xfrm>
            <a:off x="10247408" y="4469576"/>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49" name="矩形: 圆角 48"/>
          <p:cNvSpPr/>
          <p:nvPr/>
        </p:nvSpPr>
        <p:spPr>
          <a:xfrm>
            <a:off x="10247408" y="4784109"/>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50" name="矩形: 圆角 49"/>
          <p:cNvSpPr/>
          <p:nvPr/>
        </p:nvSpPr>
        <p:spPr>
          <a:xfrm>
            <a:off x="10247408" y="5115474"/>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51" name="矩形: 圆角 50"/>
          <p:cNvSpPr/>
          <p:nvPr/>
        </p:nvSpPr>
        <p:spPr>
          <a:xfrm>
            <a:off x="10247408" y="5425241"/>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sp>
        <p:nvSpPr>
          <p:cNvPr id="52" name="矩形: 圆角 51"/>
          <p:cNvSpPr/>
          <p:nvPr/>
        </p:nvSpPr>
        <p:spPr>
          <a:xfrm>
            <a:off x="10247408" y="5759340"/>
            <a:ext cx="1224000" cy="309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财政</a:t>
            </a:r>
            <a:r>
              <a:rPr lang="en-US" altLang="zh-CN" dirty="0"/>
              <a:t>/</a:t>
            </a:r>
            <a:r>
              <a:rPr lang="zh-CN" altLang="en-US" dirty="0"/>
              <a:t>自筹</a:t>
            </a:r>
            <a:endParaRPr lang="zh-CN" altLang="en-US" dirty="0"/>
          </a:p>
        </p:txBody>
      </p:sp>
      <p:cxnSp>
        <p:nvCxnSpPr>
          <p:cNvPr id="54" name="直接连接符 53"/>
          <p:cNvCxnSpPr>
            <a:stCxn id="5" idx="3"/>
          </p:cNvCxnSpPr>
          <p:nvPr/>
        </p:nvCxnSpPr>
        <p:spPr>
          <a:xfrm>
            <a:off x="3528688" y="3075834"/>
            <a:ext cx="1517446" cy="9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98134" y="3062066"/>
            <a:ext cx="1350310" cy="24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27" idx="3"/>
            <a:endCxn id="43" idx="1"/>
          </p:cNvCxnSpPr>
          <p:nvPr/>
        </p:nvCxnSpPr>
        <p:spPr>
          <a:xfrm>
            <a:off x="8700444" y="3075829"/>
            <a:ext cx="1546964" cy="24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
        <p:nvSpPr>
          <p:cNvPr id="9" name="矩形 8"/>
          <p:cNvSpPr/>
          <p:nvPr/>
        </p:nvSpPr>
        <p:spPr>
          <a:xfrm>
            <a:off x="321945" y="1158240"/>
            <a:ext cx="11000740" cy="2194560"/>
          </a:xfrm>
          <a:prstGeom prst="rect">
            <a:avLst/>
          </a:prstGeom>
        </p:spPr>
        <p:txBody>
          <a:bodyPr wrap="square">
            <a:spAutoFit/>
          </a:bodyPr>
          <a:lstStyle/>
          <a:p>
            <a:pPr>
              <a:lnSpc>
                <a:spcPct val="130000"/>
              </a:lnSpc>
            </a:pPr>
            <a:r>
              <a:rPr lang="zh-CN" altLang="en-US" sz="2400" spc="130" dirty="0">
                <a:latin typeface="微软雅黑" panose="020B0503020204020204" pitchFamily="34" charset="-122"/>
                <a:ea typeface="微软雅黑" panose="020B0503020204020204" pitchFamily="34" charset="-122"/>
              </a:rPr>
              <a:t>“广州市21条重点产业链首批‘链主’企业清单”企业</a:t>
            </a:r>
            <a:endParaRPr lang="zh-CN" altLang="en-US" sz="2400" spc="130" dirty="0">
              <a:latin typeface="微软雅黑" panose="020B0503020204020204" pitchFamily="34" charset="-122"/>
              <a:ea typeface="微软雅黑" panose="020B0503020204020204" pitchFamily="34" charset="-122"/>
            </a:endParaRPr>
          </a:p>
          <a:p>
            <a:pPr>
              <a:lnSpc>
                <a:spcPct val="130000"/>
              </a:lnSpc>
            </a:pPr>
            <a:r>
              <a:rPr lang="zh-CN" altLang="en-US" sz="2400" spc="130" dirty="0">
                <a:latin typeface="微软雅黑" panose="020B0503020204020204" pitchFamily="34" charset="-122"/>
                <a:ea typeface="微软雅黑" panose="020B0503020204020204" pitchFamily="34" charset="-122"/>
              </a:rPr>
              <a:t>广东省战略性产业集群重点产业链“链主企业”</a:t>
            </a:r>
            <a:endParaRPr lang="zh-CN" altLang="en-US" sz="2400" spc="130" dirty="0">
              <a:latin typeface="微软雅黑" panose="020B0503020204020204" pitchFamily="34" charset="-122"/>
              <a:ea typeface="微软雅黑" panose="020B0503020204020204" pitchFamily="34" charset="-122"/>
            </a:endParaRPr>
          </a:p>
          <a:p>
            <a:pPr>
              <a:lnSpc>
                <a:spcPct val="130000"/>
              </a:lnSpc>
            </a:pPr>
            <a:r>
              <a:rPr lang="zh-CN" altLang="en-US" sz="2400" spc="130" dirty="0">
                <a:latin typeface="微软雅黑" panose="020B0503020204020204" pitchFamily="34" charset="-122"/>
                <a:ea typeface="微软雅黑" panose="020B0503020204020204" pitchFamily="34" charset="-122"/>
              </a:rPr>
              <a:t>掌握关键核心技术的重点企业</a:t>
            </a:r>
            <a:endParaRPr lang="zh-CN" altLang="en-US" sz="2400" spc="130" dirty="0">
              <a:latin typeface="微软雅黑" panose="020B0503020204020204" pitchFamily="34" charset="-122"/>
              <a:ea typeface="微软雅黑" panose="020B0503020204020204" pitchFamily="34" charset="-122"/>
            </a:endParaRPr>
          </a:p>
          <a:p>
            <a:pPr indent="457200">
              <a:lnSpc>
                <a:spcPct val="180000"/>
              </a:lnSpc>
            </a:pPr>
            <a:endParaRPr lang="zh-CN" altLang="en-US" sz="2400" spc="130" dirty="0">
              <a:latin typeface="微软雅黑" panose="020B0503020204020204" pitchFamily="34" charset="-122"/>
              <a:ea typeface="微软雅黑" panose="020B0503020204020204" pitchFamily="34" charset="-122"/>
            </a:endParaRPr>
          </a:p>
        </p:txBody>
      </p:sp>
      <p:sp>
        <p:nvSpPr>
          <p:cNvPr id="10" name="椭圆 9"/>
          <p:cNvSpPr/>
          <p:nvPr/>
        </p:nvSpPr>
        <p:spPr>
          <a:xfrm>
            <a:off x="6165215" y="2741930"/>
            <a:ext cx="890905" cy="841375"/>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1" name="椭圆 10"/>
          <p:cNvSpPr/>
          <p:nvPr/>
        </p:nvSpPr>
        <p:spPr>
          <a:xfrm>
            <a:off x="408725" y="4213009"/>
            <a:ext cx="841440" cy="841440"/>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2" name="椭圆 11"/>
          <p:cNvSpPr/>
          <p:nvPr/>
        </p:nvSpPr>
        <p:spPr>
          <a:xfrm>
            <a:off x="6165215" y="4213225"/>
            <a:ext cx="890905" cy="841375"/>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3" name="椭圆 12"/>
          <p:cNvSpPr/>
          <p:nvPr/>
        </p:nvSpPr>
        <p:spPr>
          <a:xfrm>
            <a:off x="408942" y="2742155"/>
            <a:ext cx="841440" cy="841440"/>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4" name="文本框 8"/>
          <p:cNvSpPr txBox="1"/>
          <p:nvPr/>
        </p:nvSpPr>
        <p:spPr>
          <a:xfrm>
            <a:off x="1475105" y="2741930"/>
            <a:ext cx="462724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30000"/>
              </a:lnSpc>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cs typeface="+mn-ea"/>
              </a:rPr>
              <a:t>核心优势地位</a:t>
            </a:r>
            <a:endParaRPr lang="zh-CN" altLang="en-US" sz="2000" dirty="0">
              <a:latin typeface="微软雅黑" panose="020B0503020204020204" pitchFamily="34" charset="-122"/>
              <a:ea typeface="微软雅黑" panose="020B0503020204020204" pitchFamily="34" charset="-122"/>
              <a:cs typeface="+mn-ea"/>
            </a:endParaRPr>
          </a:p>
          <a:p>
            <a:pPr marL="342900" lvl="0" indent="-342900" algn="l">
              <a:lnSpc>
                <a:spcPct val="130000"/>
              </a:lnSpc>
              <a:buClrTx/>
              <a:buSzTx/>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cs typeface="+mn-ea"/>
                <a:sym typeface="+mn-lt"/>
              </a:rPr>
              <a:t>有重大影响力</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5" name="文本框 8"/>
          <p:cNvSpPr txBox="1"/>
          <p:nvPr/>
        </p:nvSpPr>
        <p:spPr>
          <a:xfrm>
            <a:off x="1475105" y="4213225"/>
            <a:ext cx="3864610"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mn-ea"/>
                <a:sym typeface="+mn-lt"/>
              </a:rPr>
              <a:t>具备较强自主创新能力、产学研融合能力和资源整合能力</a:t>
            </a:r>
            <a:endParaRPr lang="zh-CN" altLang="en-US" sz="2000" dirty="0">
              <a:solidFill>
                <a:schemeClr val="tx1"/>
              </a:solidFill>
              <a:latin typeface="微软雅黑" panose="020B0503020204020204" pitchFamily="34" charset="-122"/>
              <a:ea typeface="微软雅黑" panose="020B0503020204020204" pitchFamily="34" charset="-122"/>
              <a:cs typeface="+mn-ea"/>
              <a:sym typeface="+mn-lt"/>
            </a:endParaRPr>
          </a:p>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mn-ea"/>
                <a:sym typeface="+mn-lt"/>
              </a:rPr>
              <a:t>创建创新联合体</a:t>
            </a:r>
            <a:endParaRPr lang="zh-CN" altLang="en-US" sz="20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6" name="文本框 8"/>
          <p:cNvSpPr txBox="1"/>
          <p:nvPr/>
        </p:nvSpPr>
        <p:spPr>
          <a:xfrm>
            <a:off x="7352665" y="2741930"/>
            <a:ext cx="4612005"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30000"/>
              </a:lnSpc>
              <a:buFont typeface="Wingdings" panose="05000000000000000000" pitchFamily="2" charset="2"/>
              <a:buChar char="l"/>
              <a:defRPr/>
            </a:pPr>
            <a:r>
              <a:rPr sz="2000" dirty="0">
                <a:solidFill>
                  <a:schemeClr val="tx1"/>
                </a:solidFill>
                <a:latin typeface="微软雅黑" panose="020B0503020204020204" pitchFamily="34" charset="-122"/>
                <a:ea typeface="微软雅黑" panose="020B0503020204020204" pitchFamily="34" charset="-122"/>
                <a:cs typeface="+mn-ea"/>
                <a:sym typeface="+mn-lt"/>
              </a:rPr>
              <a:t>广州市行政区域</a:t>
            </a:r>
            <a:r>
              <a:rPr lang="zh-CN" sz="2000" dirty="0">
                <a:solidFill>
                  <a:schemeClr val="tx1"/>
                </a:solidFill>
                <a:latin typeface="微软雅黑" panose="020B0503020204020204" pitchFamily="34" charset="-122"/>
                <a:ea typeface="微软雅黑" panose="020B0503020204020204" pitchFamily="34" charset="-122"/>
                <a:cs typeface="+mn-ea"/>
                <a:sym typeface="+mn-lt"/>
              </a:rPr>
              <a:t>注册企业</a:t>
            </a:r>
            <a:endParaRPr lang="zh-CN" sz="2000" dirty="0">
              <a:solidFill>
                <a:schemeClr val="tx1"/>
              </a:solidFill>
              <a:latin typeface="微软雅黑" panose="020B0503020204020204" pitchFamily="34" charset="-122"/>
              <a:ea typeface="微软雅黑" panose="020B0503020204020204" pitchFamily="34" charset="-122"/>
              <a:cs typeface="+mn-ea"/>
              <a:sym typeface="+mn-lt"/>
            </a:endParaRPr>
          </a:p>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mn-ea"/>
                <a:sym typeface="+mn-lt"/>
              </a:rPr>
              <a:t>视同法人单位统计的企业非法人分支机构</a:t>
            </a:r>
            <a:endParaRPr lang="zh-CN" altLang="en-US" sz="20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8" name="文本框 8"/>
          <p:cNvSpPr txBox="1"/>
          <p:nvPr/>
        </p:nvSpPr>
        <p:spPr>
          <a:xfrm>
            <a:off x="7352665" y="4213225"/>
            <a:ext cx="461200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开放应用场景</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具备提供概念验证和中试小试能力</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7" name="椭圆 16"/>
          <p:cNvSpPr/>
          <p:nvPr/>
        </p:nvSpPr>
        <p:spPr>
          <a:xfrm>
            <a:off x="411900" y="5987834"/>
            <a:ext cx="841440" cy="841440"/>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5</a:t>
            </a:r>
            <a:endParaRPr kumimoji="1"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9" name="文本框 8"/>
          <p:cNvSpPr txBox="1"/>
          <p:nvPr/>
        </p:nvSpPr>
        <p:spPr>
          <a:xfrm>
            <a:off x="1474949" y="5987834"/>
            <a:ext cx="4263837"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30000"/>
              </a:lnSpc>
              <a:buFont typeface="Wingdings" panose="05000000000000000000" pitchFamily="2" charset="2"/>
              <a:buChar char="l"/>
              <a:defRPr/>
            </a:pPr>
            <a:r>
              <a:rPr lang="zh-CN" altLang="en-US" sz="2000" dirty="0">
                <a:solidFill>
                  <a:schemeClr val="tx1"/>
                </a:solidFill>
                <a:latin typeface="微软雅黑" panose="020B0503020204020204" pitchFamily="34" charset="-122"/>
                <a:ea typeface="微软雅黑" panose="020B0503020204020204" pitchFamily="34" charset="-122"/>
                <a:cs typeface="+mn-ea"/>
                <a:sym typeface="+mn-lt"/>
              </a:rPr>
              <a:t>“链主企业”（或其子公司）应参与各项目攻关及项目管理</a:t>
            </a:r>
            <a:endParaRPr lang="zh-CN" altLang="en-US" sz="2000"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0075" y="2239010"/>
            <a:ext cx="3740785" cy="4429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45030" y="2440940"/>
            <a:ext cx="3466465" cy="286131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a:solidFill>
                  <a:schemeClr val="tx1"/>
                </a:solidFill>
                <a:latin typeface="微软雅黑" panose="020B0503020204020204" pitchFamily="34" charset="-122"/>
                <a:ea typeface="微软雅黑" panose="020B0503020204020204" pitchFamily="34" charset="-122"/>
                <a:cs typeface="+mn-ea"/>
                <a:sym typeface="+mn-lt"/>
              </a:rPr>
              <a:t>近三年国家、省、市相关产业政策文件明确的技术创新方向</a:t>
            </a:r>
            <a:endParaRPr lang="en-US" sz="2000" dirty="0">
              <a:solidFill>
                <a:schemeClr val="tx1"/>
              </a:solidFill>
              <a:latin typeface="微软雅黑" panose="020B0503020204020204" pitchFamily="34" charset="-122"/>
              <a:ea typeface="微软雅黑" panose="020B0503020204020204" pitchFamily="34" charset="-122"/>
              <a:cs typeface="+mn-ea"/>
              <a:sym typeface="+mn-lt"/>
            </a:endParaRPr>
          </a:p>
          <a:p>
            <a:pPr marL="342900" indent="-342900">
              <a:lnSpc>
                <a:spcPct val="150000"/>
              </a:lnSpc>
              <a:buFont typeface="Arial" panose="020B0604020202020204" pitchFamily="34" charset="0"/>
              <a:buChar char="•"/>
            </a:pPr>
            <a:r>
              <a:rPr lang="en-US" sz="2000" dirty="0">
                <a:solidFill>
                  <a:schemeClr val="tx1"/>
                </a:solidFill>
                <a:latin typeface="微软雅黑" panose="020B0503020204020204" pitchFamily="34" charset="-122"/>
                <a:ea typeface="微软雅黑" panose="020B0503020204020204" pitchFamily="34" charset="-122"/>
                <a:cs typeface="+mn-ea"/>
                <a:sym typeface="+mn-lt"/>
              </a:rPr>
              <a:t>我市产业发展需求</a:t>
            </a:r>
            <a:endParaRPr lang="en-US" sz="2000" dirty="0">
              <a:solidFill>
                <a:schemeClr val="tx1"/>
              </a:solidFill>
              <a:latin typeface="微软雅黑" panose="020B0503020204020204" pitchFamily="34" charset="-122"/>
              <a:ea typeface="微软雅黑" panose="020B0503020204020204" pitchFamily="34" charset="-122"/>
              <a:cs typeface="+mn-ea"/>
              <a:sym typeface="+mn-lt"/>
            </a:endParaRPr>
          </a:p>
          <a:p>
            <a:pPr marL="342900" indent="-342900">
              <a:lnSpc>
                <a:spcPct val="150000"/>
              </a:lnSpc>
              <a:buFont typeface="Arial" panose="020B0604020202020204" pitchFamily="34" charset="0"/>
              <a:buChar char="•"/>
            </a:pPr>
            <a:r>
              <a:rPr lang="en-US" sz="2000" dirty="0">
                <a:solidFill>
                  <a:schemeClr val="tx1"/>
                </a:solidFill>
                <a:latin typeface="微软雅黑" panose="020B0503020204020204" pitchFamily="34" charset="-122"/>
                <a:ea typeface="微软雅黑" panose="020B0503020204020204" pitchFamily="34" charset="-122"/>
                <a:cs typeface="+mn-ea"/>
                <a:sym typeface="+mn-lt"/>
              </a:rPr>
              <a:t>组织开展与项目经费相匹配的体系化攻关任务</a:t>
            </a:r>
            <a:endParaRPr lang="en-US" sz="20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2144857" y="1777300"/>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攻关方向</a:t>
            </a:r>
            <a:endParaRPr lang="zh-CN" altLang="en-US" sz="2400" b="1" dirty="0">
              <a:solidFill>
                <a:schemeClr val="bg1"/>
              </a:solidFill>
              <a:latin typeface="+mn-lt"/>
              <a:ea typeface="+mn-ea"/>
              <a:cs typeface="+mn-ea"/>
              <a:sym typeface="+mn-lt"/>
            </a:endParaRPr>
          </a:p>
        </p:txBody>
      </p:sp>
      <p:sp>
        <p:nvSpPr>
          <p:cNvPr id="12" name="矩形 11"/>
          <p:cNvSpPr/>
          <p:nvPr/>
        </p:nvSpPr>
        <p:spPr>
          <a:xfrm>
            <a:off x="6781800" y="2239010"/>
            <a:ext cx="3740785" cy="4429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37375" y="2440940"/>
            <a:ext cx="3585845" cy="378460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a:latin typeface="+mn-lt"/>
                <a:ea typeface="+mn-ea"/>
                <a:cs typeface="+mn-ea"/>
                <a:sym typeface="+mn-lt"/>
              </a:rPr>
              <a:t>梳理攻关清单</a:t>
            </a:r>
            <a:endParaRPr lang="en-US" sz="2000" dirty="0">
              <a:latin typeface="+mn-lt"/>
              <a:ea typeface="+mn-ea"/>
              <a:cs typeface="+mn-ea"/>
              <a:sym typeface="+mn-lt"/>
            </a:endParaRPr>
          </a:p>
          <a:p>
            <a:pPr marL="342900" indent="-342900">
              <a:lnSpc>
                <a:spcPct val="150000"/>
              </a:lnSpc>
              <a:buFont typeface="Arial" panose="020B0604020202020204" pitchFamily="34" charset="0"/>
              <a:buChar char="•"/>
            </a:pPr>
            <a:r>
              <a:rPr lang="en-US" sz="2000" dirty="0">
                <a:latin typeface="+mn-lt"/>
                <a:ea typeface="+mn-ea"/>
                <a:cs typeface="+mn-ea"/>
                <a:sym typeface="+mn-lt"/>
              </a:rPr>
              <a:t>布局体系化攻关项目</a:t>
            </a:r>
            <a:endParaRPr lang="en-US" sz="2000" dirty="0">
              <a:latin typeface="+mn-lt"/>
              <a:ea typeface="+mn-ea"/>
              <a:cs typeface="+mn-ea"/>
              <a:sym typeface="+mn-lt"/>
            </a:endParaRPr>
          </a:p>
          <a:p>
            <a:pPr marL="342900" indent="-342900">
              <a:lnSpc>
                <a:spcPct val="150000"/>
              </a:lnSpc>
              <a:buFont typeface="Arial" panose="020B0604020202020204" pitchFamily="34" charset="0"/>
              <a:buChar char="•"/>
            </a:pPr>
            <a:r>
              <a:rPr lang="en-US" sz="2000" dirty="0">
                <a:latin typeface="+mn-lt"/>
                <a:ea typeface="+mn-ea"/>
                <a:cs typeface="+mn-ea"/>
                <a:sym typeface="+mn-lt"/>
              </a:rPr>
              <a:t>定额支持100万元或200万元</a:t>
            </a:r>
            <a:endParaRPr lang="en-US" sz="2000" dirty="0">
              <a:latin typeface="+mn-lt"/>
              <a:ea typeface="+mn-ea"/>
              <a:cs typeface="+mn-ea"/>
              <a:sym typeface="+mn-lt"/>
            </a:endParaRPr>
          </a:p>
          <a:p>
            <a:pPr marL="342900" indent="-342900">
              <a:lnSpc>
                <a:spcPct val="150000"/>
              </a:lnSpc>
              <a:buFont typeface="Arial" panose="020B0604020202020204" pitchFamily="34" charset="0"/>
              <a:buChar char="•"/>
            </a:pPr>
            <a:r>
              <a:rPr lang="zh-CN" altLang="en-US" sz="2000" dirty="0">
                <a:latin typeface="+mn-lt"/>
                <a:ea typeface="+mn-ea"/>
                <a:cs typeface="+mn-ea"/>
                <a:sym typeface="+mn-lt"/>
              </a:rPr>
              <a:t>每条产业链不超过</a:t>
            </a:r>
            <a:r>
              <a:rPr lang="en-US" altLang="zh-CN" sz="2000" dirty="0">
                <a:latin typeface="+mn-lt"/>
                <a:ea typeface="+mn-ea"/>
                <a:cs typeface="+mn-ea"/>
                <a:sym typeface="+mn-lt"/>
              </a:rPr>
              <a:t>1000</a:t>
            </a:r>
            <a:r>
              <a:rPr lang="zh-CN" altLang="en-US" sz="2000" dirty="0">
                <a:latin typeface="+mn-lt"/>
                <a:ea typeface="+mn-ea"/>
                <a:cs typeface="+mn-ea"/>
                <a:sym typeface="+mn-lt"/>
              </a:rPr>
              <a:t>万</a:t>
            </a:r>
            <a:endParaRPr lang="zh-CN" altLang="en-US" sz="2000" dirty="0">
              <a:latin typeface="+mn-lt"/>
              <a:ea typeface="+mn-ea"/>
              <a:cs typeface="+mn-ea"/>
              <a:sym typeface="+mn-lt"/>
            </a:endParaRPr>
          </a:p>
          <a:p>
            <a:pPr marL="342900" indent="-342900">
              <a:lnSpc>
                <a:spcPct val="150000"/>
              </a:lnSpc>
              <a:buFont typeface="Arial" panose="020B0604020202020204" pitchFamily="34" charset="0"/>
              <a:buChar char="•"/>
            </a:pPr>
            <a:r>
              <a:rPr lang="en-US" altLang="zh-CN" sz="2000" dirty="0">
                <a:latin typeface="+mn-lt"/>
                <a:ea typeface="+mn-ea"/>
                <a:cs typeface="+mn-ea"/>
                <a:sym typeface="+mn-lt"/>
              </a:rPr>
              <a:t>5-10</a:t>
            </a:r>
            <a:r>
              <a:rPr lang="zh-CN" altLang="en-US" sz="2000" dirty="0">
                <a:latin typeface="+mn-lt"/>
                <a:ea typeface="+mn-ea"/>
                <a:cs typeface="+mn-ea"/>
                <a:sym typeface="+mn-lt"/>
              </a:rPr>
              <a:t>项项目</a:t>
            </a:r>
            <a:endParaRPr lang="zh-CN" altLang="en-US" sz="2000" dirty="0">
              <a:latin typeface="+mn-lt"/>
              <a:ea typeface="+mn-ea"/>
              <a:cs typeface="+mn-ea"/>
              <a:sym typeface="+mn-lt"/>
            </a:endParaRPr>
          </a:p>
          <a:p>
            <a:pPr marL="342900" indent="-342900">
              <a:lnSpc>
                <a:spcPct val="150000"/>
              </a:lnSpc>
              <a:buFont typeface="Arial" panose="020B0604020202020204" pitchFamily="34" charset="0"/>
              <a:buChar char="•"/>
            </a:pPr>
            <a:r>
              <a:rPr lang="zh-CN" altLang="en-US" sz="2000" dirty="0">
                <a:latin typeface="+mn-lt"/>
                <a:ea typeface="+mn-ea"/>
                <a:cs typeface="+mn-ea"/>
                <a:sym typeface="+mn-lt"/>
              </a:rPr>
              <a:t>标志性成果应为具体产品或完整技术方案</a:t>
            </a:r>
            <a:endParaRPr lang="zh-CN" altLang="en-US" sz="2000" dirty="0">
              <a:latin typeface="+mn-lt"/>
              <a:ea typeface="+mn-ea"/>
              <a:cs typeface="+mn-ea"/>
              <a:sym typeface="+mn-lt"/>
            </a:endParaRPr>
          </a:p>
          <a:p>
            <a:pPr marL="342900" indent="-342900">
              <a:lnSpc>
                <a:spcPct val="150000"/>
              </a:lnSpc>
              <a:buFont typeface="Arial" panose="020B0604020202020204" pitchFamily="34" charset="0"/>
              <a:buChar char="•"/>
            </a:pPr>
            <a:r>
              <a:rPr lang="zh-CN" altLang="en-US" sz="2000" dirty="0">
                <a:latin typeface="+mn-lt"/>
                <a:ea typeface="+mn-ea"/>
                <a:cs typeface="+mn-ea"/>
                <a:sym typeface="+mn-lt"/>
              </a:rPr>
              <a:t>在“链主企业”应用</a:t>
            </a:r>
            <a:endParaRPr lang="zh-CN" altLang="en-US" sz="2000" dirty="0">
              <a:latin typeface="+mn-lt"/>
              <a:ea typeface="+mn-ea"/>
              <a:cs typeface="+mn-ea"/>
              <a:sym typeface="+mn-lt"/>
            </a:endParaRPr>
          </a:p>
        </p:txBody>
      </p:sp>
      <p:sp>
        <p:nvSpPr>
          <p:cNvPr id="14" name="文本框 13"/>
          <p:cNvSpPr txBox="1"/>
          <p:nvPr/>
        </p:nvSpPr>
        <p:spPr>
          <a:xfrm>
            <a:off x="7056928" y="1777300"/>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项目要求</a:t>
            </a:r>
            <a:endParaRPr lang="zh-CN" altLang="en-US" sz="2400" b="1" dirty="0">
              <a:solidFill>
                <a:schemeClr val="bg1"/>
              </a:solidFill>
              <a:latin typeface="+mn-lt"/>
              <a:ea typeface="+mn-ea"/>
              <a:cs typeface="+mn-ea"/>
              <a:sym typeface="+mn-lt"/>
            </a:endParaRPr>
          </a:p>
        </p:txBody>
      </p:sp>
      <p:sp>
        <p:nvSpPr>
          <p:cNvPr id="5" name="文本框 4"/>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0230" y="2004695"/>
            <a:ext cx="10680700" cy="47796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3735" y="1839595"/>
            <a:ext cx="10473055" cy="507746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solidFill>
                  <a:schemeClr val="tx1"/>
                </a:solidFill>
                <a:latin typeface="+mn-lt"/>
                <a:ea typeface="+mn-ea"/>
                <a:cs typeface="+mn-ea"/>
                <a:sym typeface="+mn-lt"/>
              </a:rPr>
              <a:t>“链主企业”</a:t>
            </a:r>
            <a:r>
              <a:rPr lang="zh-CN" altLang="en-US" sz="2400" dirty="0">
                <a:solidFill>
                  <a:schemeClr val="tx1"/>
                </a:solidFill>
                <a:latin typeface="+mn-lt"/>
                <a:ea typeface="+mn-ea"/>
                <a:cs typeface="+mn-ea"/>
                <a:sym typeface="+mn-lt"/>
              </a:rPr>
              <a:t>自主确定</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“链主企业”及其子公司承担项目不超过</a:t>
            </a:r>
            <a:r>
              <a:rPr lang="en-US" altLang="zh-CN" sz="2400" dirty="0">
                <a:solidFill>
                  <a:schemeClr val="tx1"/>
                </a:solidFill>
                <a:latin typeface="+mn-lt"/>
                <a:ea typeface="+mn-ea"/>
                <a:cs typeface="+mn-ea"/>
                <a:sym typeface="+mn-lt"/>
              </a:rPr>
              <a:t>2</a:t>
            </a:r>
            <a:r>
              <a:rPr lang="zh-CN" altLang="en-US" sz="2400" dirty="0">
                <a:solidFill>
                  <a:schemeClr val="tx1"/>
                </a:solidFill>
                <a:latin typeface="+mn-lt"/>
                <a:ea typeface="+mn-ea"/>
                <a:cs typeface="+mn-ea"/>
                <a:sym typeface="+mn-lt"/>
              </a:rPr>
              <a:t>项</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分配财政经费不超过</a:t>
            </a:r>
            <a:r>
              <a:rPr lang="en-US" altLang="zh-CN" sz="2400" dirty="0">
                <a:solidFill>
                  <a:schemeClr val="tx1"/>
                </a:solidFill>
                <a:latin typeface="+mn-lt"/>
                <a:ea typeface="+mn-ea"/>
                <a:cs typeface="+mn-ea"/>
                <a:sym typeface="+mn-lt"/>
              </a:rPr>
              <a:t>200</a:t>
            </a:r>
            <a:r>
              <a:rPr lang="zh-CN" altLang="en-US" sz="2400" dirty="0">
                <a:solidFill>
                  <a:schemeClr val="tx1"/>
                </a:solidFill>
                <a:latin typeface="+mn-lt"/>
                <a:ea typeface="+mn-ea"/>
                <a:cs typeface="+mn-ea"/>
                <a:sym typeface="+mn-lt"/>
              </a:rPr>
              <a:t>万元</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应加入创新联合体</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支持港澳高校作为项目承担单位</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支持市外、境外企业在广州设立子公司承担项目</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高校（不含港澳高校）、科研院所、医疗机构作为承担单位的项目数量比例不超过本产业链项目的30%</a:t>
            </a:r>
            <a:endParaRPr lang="zh-CN" altLang="en-US" sz="2400" dirty="0">
              <a:solidFill>
                <a:schemeClr val="tx1"/>
              </a:solidFill>
              <a:latin typeface="+mn-lt"/>
              <a:ea typeface="+mn-ea"/>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mn-lt"/>
                <a:ea typeface="+mn-ea"/>
                <a:cs typeface="+mn-ea"/>
                <a:sym typeface="+mn-lt"/>
              </a:rPr>
              <a:t>企业足额配套自筹经费</a:t>
            </a:r>
            <a:endParaRPr lang="zh-CN" altLang="en-US" sz="2400" dirty="0">
              <a:solidFill>
                <a:schemeClr val="tx1"/>
              </a:solidFill>
              <a:latin typeface="+mn-lt"/>
              <a:ea typeface="+mn-ea"/>
              <a:cs typeface="+mn-ea"/>
              <a:sym typeface="+mn-lt"/>
            </a:endParaRPr>
          </a:p>
        </p:txBody>
      </p:sp>
      <p:sp>
        <p:nvSpPr>
          <p:cNvPr id="11" name="文本框 10"/>
          <p:cNvSpPr txBox="1"/>
          <p:nvPr/>
        </p:nvSpPr>
        <p:spPr>
          <a:xfrm>
            <a:off x="570057" y="1271205"/>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承担单位、参与单位</a:t>
            </a:r>
            <a:endParaRPr lang="zh-CN" altLang="en-US" sz="2400" b="1" dirty="0">
              <a:solidFill>
                <a:schemeClr val="bg1"/>
              </a:solidFill>
              <a:latin typeface="+mn-lt"/>
              <a:ea typeface="+mn-ea"/>
              <a:cs typeface="+mn-ea"/>
              <a:sym typeface="+mn-lt"/>
            </a:endParaRPr>
          </a:p>
        </p:txBody>
      </p:sp>
      <p:sp>
        <p:nvSpPr>
          <p:cNvPr id="5" name="文本框 4"/>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0075" y="2239010"/>
            <a:ext cx="3740785" cy="22345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45030" y="2440940"/>
            <a:ext cx="3466465" cy="119888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400" dirty="0">
                <a:solidFill>
                  <a:schemeClr val="tx1"/>
                </a:solidFill>
                <a:latin typeface="微软雅黑" panose="020B0503020204020204" pitchFamily="34" charset="-122"/>
                <a:ea typeface="微软雅黑" panose="020B0503020204020204" pitchFamily="34" charset="-122"/>
                <a:cs typeface="+mn-ea"/>
                <a:sym typeface="+mn-lt"/>
              </a:rPr>
              <a:t>参照工作指引组建</a:t>
            </a:r>
            <a:endParaRPr lang="en-US" sz="2400" dirty="0">
              <a:solidFill>
                <a:schemeClr val="tx1"/>
              </a:solidFill>
              <a:latin typeface="微软雅黑" panose="020B0503020204020204" pitchFamily="34" charset="-122"/>
              <a:ea typeface="微软雅黑" panose="020B0503020204020204" pitchFamily="34" charset="-122"/>
              <a:cs typeface="+mn-ea"/>
              <a:sym typeface="+mn-lt"/>
            </a:endParaRPr>
          </a:p>
          <a:p>
            <a:pPr marL="342900" indent="-342900">
              <a:lnSpc>
                <a:spcPct val="150000"/>
              </a:lnSpc>
              <a:buFont typeface="Arial" panose="020B0604020202020204" pitchFamily="34" charset="0"/>
              <a:buChar char="•"/>
            </a:pPr>
            <a:r>
              <a:rPr lang="zh-CN" altLang="en-US" sz="2400" dirty="0">
                <a:solidFill>
                  <a:schemeClr val="tx1"/>
                </a:solidFill>
                <a:latin typeface="微软雅黑" panose="020B0503020204020204" pitchFamily="34" charset="-122"/>
                <a:ea typeface="微软雅黑" panose="020B0503020204020204" pitchFamily="34" charset="-122"/>
                <a:cs typeface="+mn-ea"/>
                <a:sym typeface="+mn-lt"/>
              </a:rPr>
              <a:t>签订组建协议</a:t>
            </a:r>
            <a:endParaRPr lang="zh-CN" altLang="en-US" sz="24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2144857" y="1777300"/>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创新联合体</a:t>
            </a:r>
            <a:endParaRPr lang="zh-CN" altLang="en-US" sz="2400" b="1" dirty="0">
              <a:solidFill>
                <a:schemeClr val="bg1"/>
              </a:solidFill>
              <a:latin typeface="+mn-lt"/>
              <a:ea typeface="+mn-ea"/>
              <a:cs typeface="+mn-ea"/>
              <a:sym typeface="+mn-lt"/>
            </a:endParaRPr>
          </a:p>
        </p:txBody>
      </p:sp>
      <p:sp>
        <p:nvSpPr>
          <p:cNvPr id="12" name="矩形 11"/>
          <p:cNvSpPr/>
          <p:nvPr/>
        </p:nvSpPr>
        <p:spPr>
          <a:xfrm>
            <a:off x="6781800" y="2239010"/>
            <a:ext cx="3740785" cy="22345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057390" y="2440940"/>
            <a:ext cx="3392805" cy="193802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a:latin typeface="+mn-lt"/>
                <a:ea typeface="+mn-ea"/>
                <a:cs typeface="+mn-ea"/>
                <a:sym typeface="+mn-lt"/>
              </a:rPr>
              <a:t>“链主企业”及其子公司最多可提交2份产业链的实施方案</a:t>
            </a:r>
            <a:endParaRPr lang="en-US" sz="2000" dirty="0">
              <a:latin typeface="+mn-lt"/>
              <a:ea typeface="+mn-ea"/>
              <a:cs typeface="+mn-ea"/>
              <a:sym typeface="+mn-lt"/>
            </a:endParaRPr>
          </a:p>
          <a:p>
            <a:pPr marL="342900" indent="-342900">
              <a:lnSpc>
                <a:spcPct val="150000"/>
              </a:lnSpc>
              <a:buFont typeface="Arial" panose="020B0604020202020204" pitchFamily="34" charset="0"/>
              <a:buChar char="•"/>
            </a:pPr>
            <a:r>
              <a:rPr lang="zh-CN" sz="2000" dirty="0">
                <a:latin typeface="+mn-lt"/>
                <a:ea typeface="+mn-ea"/>
                <a:cs typeface="+mn-ea"/>
                <a:sym typeface="+mn-lt"/>
              </a:rPr>
              <a:t>已获财政资金项目不纳入</a:t>
            </a:r>
            <a:endParaRPr lang="zh-CN" sz="2000" dirty="0">
              <a:latin typeface="+mn-lt"/>
              <a:ea typeface="+mn-ea"/>
              <a:cs typeface="+mn-ea"/>
              <a:sym typeface="+mn-lt"/>
            </a:endParaRPr>
          </a:p>
        </p:txBody>
      </p:sp>
      <p:sp>
        <p:nvSpPr>
          <p:cNvPr id="14" name="文本框 13"/>
          <p:cNvSpPr txBox="1"/>
          <p:nvPr/>
        </p:nvSpPr>
        <p:spPr>
          <a:xfrm>
            <a:off x="7056928" y="1777300"/>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征集限制</a:t>
            </a:r>
            <a:endParaRPr lang="zh-CN" altLang="en-US" sz="2400" b="1" dirty="0">
              <a:solidFill>
                <a:schemeClr val="bg1"/>
              </a:solidFill>
              <a:latin typeface="+mn-lt"/>
              <a:ea typeface="+mn-ea"/>
              <a:cs typeface="+mn-ea"/>
              <a:sym typeface="+mn-lt"/>
            </a:endParaRPr>
          </a:p>
        </p:txBody>
      </p:sp>
      <p:sp>
        <p:nvSpPr>
          <p:cNvPr id="5" name="文本框 4"/>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产业链创新联合体协同技术攻关专题</a:t>
            </a:r>
            <a:endParaRPr lang="en-US" altLang="zh-CN" sz="3000" b="1" dirty="0">
              <a:solidFill>
                <a:schemeClr val="tx1"/>
              </a:solidFill>
              <a:latin typeface="+mn-lt"/>
              <a:ea typeface="+mn-ea"/>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33_4*m_h_i*1_4_2"/>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99033_4*m_h_i*1_5_3"/>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9033_4*m_h_i*1_5_2"/>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33_4*m_h_i*1_2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33_4*m_h_i*1_3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33_4*m_h_i*1_4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9033_4*m_h_i*1_5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033_4*m_h_a*1_1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9033_4*m_h_a*1_2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9033_4*m_h_a*1_3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033_4*m_h_i*1_1_3"/>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2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99033_4*m_h_a*1_5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22.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23.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24.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2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9033_4*m_h_a*1_4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COLOR_SCHEME_SHAPE_ID" val="9"/>
  <p:tag name="KSO_WM_UNIT_COLOR_SCHEME_PARENT_PAGE" val="0_4"/>
  <p:tag name="KSO_WM_UNIT_TIMELINE_EMPHASIS_ID" val="1"/>
  <p:tag name="KSO_WM_UNIT_HIGHLIGHT" val="0"/>
  <p:tag name="KSO_WM_UNIT_COMPATIBLE" val="0"/>
  <p:tag name="KSO_WM_DIAGRAM_GROUP_CODE" val="m1-1"/>
  <p:tag name="KSO_WM_UNIT_TYPE" val="m_i"/>
  <p:tag name="KSO_WM_UNIT_INDEX" val="1_1"/>
  <p:tag name="KSO_WM_UNIT_ID" val="diagram20191589_4*m_i*1_1"/>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TIMELINE_IDINGROUP" val="1"/>
  <p:tag name="KSO_WM_UNIT_COLOR_SCHEME_SHAPE_ID" val="18"/>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1_1"/>
  <p:tag name="KSO_WM_UNIT_ID" val="diagram20191589_4*m_h_i*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5"/>
  <p:tag name="KSO_WM_UNIT_LINE_FILL_TYPE" val="2"/>
  <p:tag name="KSO_WM_UNIT_USESOURCEFORMAT_APPLY" val="1"/>
</p:tagLst>
</file>

<file path=ppt/tags/tag28.xml><?xml version="1.0" encoding="utf-8"?>
<p:tagLst xmlns:p="http://schemas.openxmlformats.org/presentationml/2006/main">
  <p:tag name="KSO_WM_UNIT_TIMELINE_IDINGROUP" val="2"/>
  <p:tag name="KSO_WM_UNIT_COLOR_SCHEME_SHAPE_ID" val="85"/>
  <p:tag name="KSO_WM_UNIT_COLOR_SCHEME_PARENT_PAGE" val="0_4"/>
  <p:tag name="KSO_WM_UNIT_TIMELINE_EMPHASIS_ID" val="2"/>
  <p:tag name="KSO_WM_UNIT_ISCONTENTSTITLE" val="0"/>
  <p:tag name="KSO_WM_UNIT_PRESET_TEXT" val="2015"/>
  <p:tag name="KSO_WM_UNIT_VALUE" val="2"/>
  <p:tag name="KSO_WM_UNIT_HIGHLIGHT" val="0"/>
  <p:tag name="KSO_WM_UNIT_COMPATIBLE" val="0"/>
  <p:tag name="KSO_WM_DIAGRAM_GROUP_CODE" val="m1-1"/>
  <p:tag name="KSO_WM_UNIT_TYPE" val="m_h_a"/>
  <p:tag name="KSO_WM_UNIT_INDEX" val="1_1_1"/>
  <p:tag name="KSO_WM_UNIT_ID" val="diagram20191589_4*m_h_a*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29.xml><?xml version="1.0" encoding="utf-8"?>
<p:tagLst xmlns:p="http://schemas.openxmlformats.org/presentationml/2006/main">
  <p:tag name="KSO_WM_UNIT_TIMELINE_IDINGROUP" val="3"/>
  <p:tag name="KSO_WM_UNIT_COLOR_SCHEME_SHAPE_ID" val="44"/>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1_2"/>
  <p:tag name="KSO_WM_UNIT_ID" val="diagram20191589_4*m_h_i*1_1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33_4*m_h_i*1_1_2"/>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30.xml><?xml version="1.0" encoding="utf-8"?>
<p:tagLst xmlns:p="http://schemas.openxmlformats.org/presentationml/2006/main">
  <p:tag name="KSO_WM_UNIT_TIMELINE_IDINGROUP" val="4"/>
  <p:tag name="KSO_WM_UNIT_COLOR_SCHEME_SHAPE_ID" val="47"/>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1_1_1"/>
  <p:tag name="KSO_WM_UNIT_ID" val="diagram20191589_4*m_h_h_f*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UNIT_TIMELINE_IDINGROUP" val="5"/>
  <p:tag name="KSO_WM_UNIT_COLOR_SCHEME_SHAPE_ID" val="48"/>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1_1_1"/>
  <p:tag name="KSO_WM_UNIT_ID" val="diagram20191589_4*m_h_h_a*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32.xml><?xml version="1.0" encoding="utf-8"?>
<p:tagLst xmlns:p="http://schemas.openxmlformats.org/presentationml/2006/main">
  <p:tag name="KSO_WM_UNIT_TIMELINE_IDINGROUP" val="6"/>
  <p:tag name="KSO_WM_UNIT_COLOR_SCHEME_SHAPE_ID" val="20"/>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1_3"/>
  <p:tag name="KSO_WM_UNIT_ID" val="diagram20191589_4*m_h_i*1_1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TIMELINE_IDINGROUP" val="1"/>
  <p:tag name="KSO_WM_UNIT_COLOR_SCHEME_SHAPE_ID" val="10"/>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2_1"/>
  <p:tag name="KSO_WM_UNIT_ID" val="diagram20191589_4*m_h_i*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USESOURCEFORMAT_APPLY" val="1"/>
</p:tagLst>
</file>

<file path=ppt/tags/tag34.xml><?xml version="1.0" encoding="utf-8"?>
<p:tagLst xmlns:p="http://schemas.openxmlformats.org/presentationml/2006/main">
  <p:tag name="KSO_WM_UNIT_TIMELINE_IDINGROUP" val="2"/>
  <p:tag name="KSO_WM_UNIT_COLOR_SCHEME_SHAPE_ID" val="11"/>
  <p:tag name="KSO_WM_UNIT_COLOR_SCHEME_PARENT_PAGE" val="0_4"/>
  <p:tag name="KSO_WM_UNIT_TIMELINE_EMPHASIS_ID" val="2"/>
  <p:tag name="KSO_WM_UNIT_ISCONTENTSTITLE" val="0"/>
  <p:tag name="KSO_WM_UNIT_PRESET_TEXT" val="2016"/>
  <p:tag name="KSO_WM_UNIT_VALUE" val="2"/>
  <p:tag name="KSO_WM_UNIT_HIGHLIGHT" val="0"/>
  <p:tag name="KSO_WM_UNIT_COMPATIBLE" val="0"/>
  <p:tag name="KSO_WM_DIAGRAM_GROUP_CODE" val="m1-1"/>
  <p:tag name="KSO_WM_UNIT_TYPE" val="m_h_a"/>
  <p:tag name="KSO_WM_UNIT_INDEX" val="1_2_1"/>
  <p:tag name="KSO_WM_UNIT_ID" val="diagram20191589_4*m_h_a*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35.xml><?xml version="1.0" encoding="utf-8"?>
<p:tagLst xmlns:p="http://schemas.openxmlformats.org/presentationml/2006/main">
  <p:tag name="KSO_WM_UNIT_TIMELINE_IDINGROUP" val="3"/>
  <p:tag name="KSO_WM_UNIT_COLOR_SCHEME_SHAPE_ID" val="12"/>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2_2"/>
  <p:tag name="KSO_WM_UNIT_ID" val="diagram20191589_4*m_h_i*1_2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TIMELINE_IDINGROUP" val="4"/>
  <p:tag name="KSO_WM_UNIT_COLOR_SCHEME_SHAPE_ID" val="13"/>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2_1_1"/>
  <p:tag name="KSO_WM_UNIT_ID" val="diagram20191589_4*m_h_h_f*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UNIT_TIMELINE_IDINGROUP" val="5"/>
  <p:tag name="KSO_WM_UNIT_COLOR_SCHEME_SHAPE_ID" val="14"/>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2_1_1"/>
  <p:tag name="KSO_WM_UNIT_ID" val="diagram20191589_4*m_h_h_a*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38.xml><?xml version="1.0" encoding="utf-8"?>
<p:tagLst xmlns:p="http://schemas.openxmlformats.org/presentationml/2006/main">
  <p:tag name="KSO_WM_UNIT_TIMELINE_IDINGROUP" val="6"/>
  <p:tag name="KSO_WM_UNIT_COLOR_SCHEME_SHAPE_ID" val="15"/>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2_3"/>
  <p:tag name="KSO_WM_UNIT_ID" val="diagram20191589_4*m_h_i*1_2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TIMELINE_IDINGROUP" val="1"/>
  <p:tag name="KSO_WM_UNIT_COLOR_SCHEME_SHAPE_ID" val="16"/>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3_1"/>
  <p:tag name="KSO_WM_UNIT_ID" val="diagram20191589_4*m_h_i*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7"/>
  <p:tag name="KSO_WM_UNIT_LINE_FILL_TYP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033_4*m_h_i*1_2_3"/>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40.xml><?xml version="1.0" encoding="utf-8"?>
<p:tagLst xmlns:p="http://schemas.openxmlformats.org/presentationml/2006/main">
  <p:tag name="KSO_WM_UNIT_TIMELINE_IDINGROUP" val="2"/>
  <p:tag name="KSO_WM_UNIT_COLOR_SCHEME_SHAPE_ID" val="17"/>
  <p:tag name="KSO_WM_UNIT_COLOR_SCHEME_PARENT_PAGE" val="0_4"/>
  <p:tag name="KSO_WM_UNIT_TIMELINE_EMPHASIS_ID" val="2"/>
  <p:tag name="KSO_WM_UNIT_ISCONTENTSTITLE" val="0"/>
  <p:tag name="KSO_WM_UNIT_PRESET_TEXT" val="2017"/>
  <p:tag name="KSO_WM_UNIT_VALUE" val="2"/>
  <p:tag name="KSO_WM_UNIT_HIGHLIGHT" val="0"/>
  <p:tag name="KSO_WM_UNIT_COMPATIBLE" val="0"/>
  <p:tag name="KSO_WM_DIAGRAM_GROUP_CODE" val="m1-1"/>
  <p:tag name="KSO_WM_UNIT_TYPE" val="m_h_a"/>
  <p:tag name="KSO_WM_UNIT_INDEX" val="1_3_1"/>
  <p:tag name="KSO_WM_UNIT_ID" val="diagram20191589_4*m_h_a*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41.xml><?xml version="1.0" encoding="utf-8"?>
<p:tagLst xmlns:p="http://schemas.openxmlformats.org/presentationml/2006/main">
  <p:tag name="KSO_WM_UNIT_TIMELINE_IDINGROUP" val="3"/>
  <p:tag name="KSO_WM_UNIT_COLOR_SCHEME_SHAPE_ID" val="19"/>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3_2"/>
  <p:tag name="KSO_WM_UNIT_ID" val="diagram20191589_4*m_h_i*1_3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UNIT_TIMELINE_IDINGROUP" val="4"/>
  <p:tag name="KSO_WM_UNIT_COLOR_SCHEME_SHAPE_ID" val="21"/>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3_1_1"/>
  <p:tag name="KSO_WM_UNIT_ID" val="diagram20191589_4*m_h_h_f*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43.xml><?xml version="1.0" encoding="utf-8"?>
<p:tagLst xmlns:p="http://schemas.openxmlformats.org/presentationml/2006/main">
  <p:tag name="KSO_WM_UNIT_TIMELINE_IDINGROUP" val="5"/>
  <p:tag name="KSO_WM_UNIT_COLOR_SCHEME_SHAPE_ID" val="22"/>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3_1_1"/>
  <p:tag name="KSO_WM_UNIT_ID" val="diagram20191589_4*m_h_h_a*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44.xml><?xml version="1.0" encoding="utf-8"?>
<p:tagLst xmlns:p="http://schemas.openxmlformats.org/presentationml/2006/main">
  <p:tag name="KSO_WM_UNIT_TIMELINE_IDINGROUP" val="6"/>
  <p:tag name="KSO_WM_UNIT_COLOR_SCHEME_SHAPE_ID" val="23"/>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3_3"/>
  <p:tag name="KSO_WM_UNIT_ID" val="diagram20191589_4*m_h_i*1_3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45.xml><?xml version="1.0" encoding="utf-8"?>
<p:tagLst xmlns:p="http://schemas.openxmlformats.org/presentationml/2006/main">
  <p:tag name="KSO_WM_UNIT_COLOR_SCHEME_SHAPE_ID" val="24"/>
  <p:tag name="KSO_WM_UNIT_COLOR_SCHEME_PARENT_PAGE" val="0_4"/>
  <p:tag name="KSO_WM_UNIT_TIMELINE_EMPHASIS_ID" val="3"/>
  <p:tag name="KSO_WM_UNIT_HIGHLIGHT" val="0"/>
  <p:tag name="KSO_WM_UNIT_COMPATIBLE" val="0"/>
  <p:tag name="KSO_WM_DIAGRAM_GROUP_CODE" val="m1-1"/>
  <p:tag name="KSO_WM_UNIT_TYPE" val="m_i"/>
  <p:tag name="KSO_WM_UNIT_INDEX" val="1_2"/>
  <p:tag name="KSO_WM_UNIT_ID" val="diagram20191589_4*m_i*1_2"/>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DIAGRAM_GROUP_CODE" val="r1-1"/>
  <p:tag name="KSO_WM_UNIT_TYPE" val="r_i"/>
  <p:tag name="KSO_WM_UNIT_INDEX" val="1_5"/>
  <p:tag name="KSO_WM_UNIT_ID" val="diagram20201662_2*r_i*1_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DIAGRAM_GROUP_CODE" val="r1-1"/>
  <p:tag name="KSO_WM_UNIT_TYPE" val="r_i"/>
  <p:tag name="KSO_WM_UNIT_INDEX" val="1_6"/>
  <p:tag name="KSO_WM_UNIT_ID" val="diagram20201662_2*r_i*1_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DIAGRAM_GROUP_CODE" val="r1-1"/>
  <p:tag name="KSO_WM_UNIT_TYPE" val="r_i"/>
  <p:tag name="KSO_WM_UNIT_INDEX" val="1_7"/>
  <p:tag name="KSO_WM_UNIT_ID" val="diagram20201662_2*r_i*1_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DIAGRAM_GROUP_CODE" val="r1-1"/>
  <p:tag name="KSO_WM_UNIT_TYPE" val="r_i"/>
  <p:tag name="KSO_WM_UNIT_INDEX" val="1_8"/>
  <p:tag name="KSO_WM_UNIT_ID" val="diagram20201662_2*r_i*1_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33_4*m_h_i*1_2_2"/>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50.xml><?xml version="1.0" encoding="utf-8"?>
<p:tagLst xmlns:p="http://schemas.openxmlformats.org/presentationml/2006/main">
  <p:tag name="KSO_WM_UNIT_HIGHLIGHT" val="0"/>
  <p:tag name="KSO_WM_UNIT_COMPATIBLE" val="0"/>
  <p:tag name="KSO_WM_DIAGRAM_GROUP_CODE" val="r1-1"/>
  <p:tag name="KSO_WM_UNIT_TYPE" val="r_i"/>
  <p:tag name="KSO_WM_UNIT_INDEX" val="1_9"/>
  <p:tag name="KSO_WM_UNIT_ID" val="diagram20201662_2*r_i*1_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DIAGRAM_GROUP_CODE" val="r1-1"/>
  <p:tag name="KSO_WM_UNIT_TYPE" val="r_i"/>
  <p:tag name="KSO_WM_UNIT_INDEX" val="1_10"/>
  <p:tag name="KSO_WM_UNIT_ID" val="diagram20201662_2*r_i*1_1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UNIT_HIGHLIGHT" val="0"/>
  <p:tag name="KSO_WM_UNIT_COMPATIBLE" val="0"/>
  <p:tag name="KSO_WM_DIAGRAM_GROUP_CODE" val="r1-1"/>
  <p:tag name="KSO_WM_UNIT_TYPE" val="r_i"/>
  <p:tag name="KSO_WM_UNIT_INDEX" val="1_11"/>
  <p:tag name="KSO_WM_UNIT_ID" val="diagram20201662_2*r_i*1_11"/>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DIAGRAM_GROUP_CODE" val="r1-1"/>
  <p:tag name="KSO_WM_UNIT_TYPE" val="r_i"/>
  <p:tag name="KSO_WM_UNIT_INDEX" val="1_12"/>
  <p:tag name="KSO_WM_UNIT_ID" val="diagram20201662_2*r_i*1_1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DIAGRAM_GROUP_CODE" val="r1-1"/>
  <p:tag name="KSO_WM_UNIT_TYPE" val="r_i"/>
  <p:tag name="KSO_WM_UNIT_INDEX" val="1_13"/>
  <p:tag name="KSO_WM_UNIT_ID" val="diagram20201662_2*r_i*1_1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DIAGRAM_GROUP_CODE" val="r1-1"/>
  <p:tag name="KSO_WM_UNIT_TYPE" val="r_i"/>
  <p:tag name="KSO_WM_UNIT_INDEX" val="1_14"/>
  <p:tag name="KSO_WM_UNIT_ID" val="diagram20201662_2*r_i*1_1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56.xml><?xml version="1.0" encoding="utf-8"?>
<p:tagLst xmlns:p="http://schemas.openxmlformats.org/presentationml/2006/main">
  <p:tag name="KSO_WM_UNIT_HIGHLIGHT" val="0"/>
  <p:tag name="KSO_WM_UNIT_COMPATIBLE" val="0"/>
  <p:tag name="KSO_WM_DIAGRAM_GROUP_CODE" val="r1-1"/>
  <p:tag name="KSO_WM_UNIT_TYPE" val="r_i"/>
  <p:tag name="KSO_WM_UNIT_INDEX" val="1_15"/>
  <p:tag name="KSO_WM_UNIT_ID" val="diagram20201662_2*r_i*1_1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UNIT_HIGHLIGHT" val="0"/>
  <p:tag name="KSO_WM_UNIT_COMPATIBLE" val="0"/>
  <p:tag name="KSO_WM_DIAGRAM_GROUP_CODE" val="r1-1"/>
  <p:tag name="KSO_WM_UNIT_TYPE" val="r_i"/>
  <p:tag name="KSO_WM_UNIT_INDEX" val="1_16"/>
  <p:tag name="KSO_WM_UNIT_ID" val="diagram20201662_2*r_i*1_1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DIAGRAM_GROUP_CODE" val="r1-1"/>
  <p:tag name="KSO_WM_UNIT_TYPE" val="r_i"/>
  <p:tag name="KSO_WM_UNIT_INDEX" val="1_17"/>
  <p:tag name="KSO_WM_UNIT_ID" val="diagram20201662_2*r_i*1_1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DIAGRAM_GROUP_CODE" val="r1-1"/>
  <p:tag name="KSO_WM_UNIT_TYPE" val="r_i"/>
  <p:tag name="KSO_WM_UNIT_INDEX" val="1_18"/>
  <p:tag name="KSO_WM_UNIT_ID" val="diagram20201662_2*r_i*1_1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4*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60.xml><?xml version="1.0" encoding="utf-8"?>
<p:tagLst xmlns:p="http://schemas.openxmlformats.org/presentationml/2006/main">
  <p:tag name="KSO_WM_UNIT_HIGHLIGHT" val="0"/>
  <p:tag name="KSO_WM_UNIT_COMPATIBLE" val="0"/>
  <p:tag name="KSO_WM_DIAGRAM_GROUP_CODE" val="r1-1"/>
  <p:tag name="KSO_WM_UNIT_TYPE" val="r_i"/>
  <p:tag name="KSO_WM_UNIT_INDEX" val="1_19"/>
  <p:tag name="KSO_WM_UNIT_ID" val="diagram20201662_2*r_i*1_1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DIAGRAM_GROUP_CODE" val="r1-1"/>
  <p:tag name="KSO_WM_UNIT_TYPE" val="r_i"/>
  <p:tag name="KSO_WM_UNIT_INDEX" val="1_32"/>
  <p:tag name="KSO_WM_UNIT_ID" val="diagram20201662_2*r_i*1_3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UNIT_HIGHLIGHT" val="0"/>
  <p:tag name="KSO_WM_UNIT_COMPATIBLE" val="0"/>
  <p:tag name="KSO_WM_DIAGRAM_GROUP_CODE" val="r1-1"/>
  <p:tag name="KSO_WM_UNIT_TYPE" val="r_i"/>
  <p:tag name="KSO_WM_UNIT_INDEX" val="1_33"/>
  <p:tag name="KSO_WM_UNIT_ID" val="diagram20201662_2*r_i*1_3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DIAGRAM_GROUP_CODE" val="r1-1"/>
  <p:tag name="KSO_WM_UNIT_TYPE" val="r_i"/>
  <p:tag name="KSO_WM_UNIT_INDEX" val="1_35"/>
  <p:tag name="KSO_WM_UNIT_ID" val="diagram20201662_2*r_i*1_3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DIAGRAM_GROUP_CODE" val="r1-1"/>
  <p:tag name="KSO_WM_UNIT_TYPE" val="r_i"/>
  <p:tag name="KSO_WM_UNIT_INDEX" val="1_36"/>
  <p:tag name="KSO_WM_UNIT_ID" val="diagram20201662_2*r_i*1_3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DIAGRAM_GROUP_CODE" val="r1-1"/>
  <p:tag name="KSO_WM_UNIT_TYPE" val="r_i"/>
  <p:tag name="KSO_WM_UNIT_INDEX" val="1_37"/>
  <p:tag name="KSO_WM_UNIT_ID" val="diagram20201662_2*r_i*1_3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DIAGRAM_GROUP_CODE" val="r1-1"/>
  <p:tag name="KSO_WM_UNIT_TYPE" val="r_i"/>
  <p:tag name="KSO_WM_UNIT_INDEX" val="1_38"/>
  <p:tag name="KSO_WM_UNIT_ID" val="diagram20201662_2*r_i*1_3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DIAGRAM_GROUP_CODE" val="r1-1"/>
  <p:tag name="KSO_WM_UNIT_TYPE" val="r_i"/>
  <p:tag name="KSO_WM_UNIT_INDEX" val="1_39"/>
  <p:tag name="KSO_WM_UNIT_ID" val="diagram20201662_2*r_i*1_3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DIAGRAM_GROUP_CODE" val="r1-1"/>
  <p:tag name="KSO_WM_UNIT_TYPE" val="r_i"/>
  <p:tag name="KSO_WM_UNIT_INDEX" val="1_40"/>
  <p:tag name="KSO_WM_UNIT_ID" val="diagram20201662_2*r_i*1_4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DIAGRAM_GROUP_CODE" val="r1-1"/>
  <p:tag name="KSO_WM_UNIT_TYPE" val="r_i"/>
  <p:tag name="KSO_WM_UNIT_INDEX" val="1_42"/>
  <p:tag name="KSO_WM_UNIT_ID" val="diagram20201662_2*r_i*1_4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4*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70.xml><?xml version="1.0" encoding="utf-8"?>
<p:tagLst xmlns:p="http://schemas.openxmlformats.org/presentationml/2006/main">
  <p:tag name="KSO_WM_UNIT_HIGHLIGHT" val="0"/>
  <p:tag name="KSO_WM_UNIT_COMPATIBLE" val="0"/>
  <p:tag name="KSO_WM_DIAGRAM_GROUP_CODE" val="r1-1"/>
  <p:tag name="KSO_WM_UNIT_TYPE" val="r_i"/>
  <p:tag name="KSO_WM_UNIT_INDEX" val="1_44"/>
  <p:tag name="KSO_WM_UNIT_ID" val="diagram20201662_2*r_i*1_4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DIAGRAM_GROUP_CODE" val="r1-1"/>
  <p:tag name="KSO_WM_UNIT_TYPE" val="r_i"/>
  <p:tag name="KSO_WM_UNIT_INDEX" val="1_45"/>
  <p:tag name="KSO_WM_UNIT_ID" val="diagram20201662_2*r_i*1_4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DIAGRAM_GROUP_CODE" val="r1-1"/>
  <p:tag name="KSO_WM_UNIT_TYPE" val="r_i"/>
  <p:tag name="KSO_WM_UNIT_INDEX" val="1_5"/>
  <p:tag name="KSO_WM_UNIT_ID" val="diagram20201662_2*r_i*1_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DIAGRAM_GROUP_CODE" val="r1-1"/>
  <p:tag name="KSO_WM_UNIT_TYPE" val="r_i"/>
  <p:tag name="KSO_WM_UNIT_INDEX" val="1_6"/>
  <p:tag name="KSO_WM_UNIT_ID" val="diagram20201662_2*r_i*1_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DIAGRAM_GROUP_CODE" val="r1-1"/>
  <p:tag name="KSO_WM_UNIT_TYPE" val="r_i"/>
  <p:tag name="KSO_WM_UNIT_INDEX" val="1_7"/>
  <p:tag name="KSO_WM_UNIT_ID" val="diagram20201662_2*r_i*1_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DIAGRAM_GROUP_CODE" val="r1-1"/>
  <p:tag name="KSO_WM_UNIT_TYPE" val="r_i"/>
  <p:tag name="KSO_WM_UNIT_INDEX" val="1_8"/>
  <p:tag name="KSO_WM_UNIT_ID" val="diagram20201662_2*r_i*1_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DIAGRAM_GROUP_CODE" val="r1-1"/>
  <p:tag name="KSO_WM_UNIT_TYPE" val="r_i"/>
  <p:tag name="KSO_WM_UNIT_INDEX" val="1_9"/>
  <p:tag name="KSO_WM_UNIT_ID" val="diagram20201662_2*r_i*1_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DIAGRAM_GROUP_CODE" val="r1-1"/>
  <p:tag name="KSO_WM_UNIT_TYPE" val="r_i"/>
  <p:tag name="KSO_WM_UNIT_INDEX" val="1_10"/>
  <p:tag name="KSO_WM_UNIT_ID" val="diagram20201662_2*r_i*1_1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DIAGRAM_GROUP_CODE" val="r1-1"/>
  <p:tag name="KSO_WM_UNIT_TYPE" val="r_i"/>
  <p:tag name="KSO_WM_UNIT_INDEX" val="1_11"/>
  <p:tag name="KSO_WM_UNIT_ID" val="diagram20201662_2*r_i*1_11"/>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DIAGRAM_GROUP_CODE" val="r1-1"/>
  <p:tag name="KSO_WM_UNIT_TYPE" val="r_i"/>
  <p:tag name="KSO_WM_UNIT_INDEX" val="1_12"/>
  <p:tag name="KSO_WM_UNIT_ID" val="diagram20201662_2*r_i*1_1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33_4*m_h_i*1_1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80.xml><?xml version="1.0" encoding="utf-8"?>
<p:tagLst xmlns:p="http://schemas.openxmlformats.org/presentationml/2006/main">
  <p:tag name="KSO_WM_UNIT_HIGHLIGHT" val="0"/>
  <p:tag name="KSO_WM_UNIT_COMPATIBLE" val="0"/>
  <p:tag name="KSO_WM_DIAGRAM_GROUP_CODE" val="r1-1"/>
  <p:tag name="KSO_WM_UNIT_TYPE" val="r_i"/>
  <p:tag name="KSO_WM_UNIT_INDEX" val="1_13"/>
  <p:tag name="KSO_WM_UNIT_ID" val="diagram20201662_2*r_i*1_1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DIAGRAM_GROUP_CODE" val="r1-1"/>
  <p:tag name="KSO_WM_UNIT_TYPE" val="r_i"/>
  <p:tag name="KSO_WM_UNIT_INDEX" val="1_14"/>
  <p:tag name="KSO_WM_UNIT_ID" val="diagram20201662_2*r_i*1_1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DIAGRAM_GROUP_CODE" val="r1-1"/>
  <p:tag name="KSO_WM_UNIT_TYPE" val="r_i"/>
  <p:tag name="KSO_WM_UNIT_INDEX" val="1_15"/>
  <p:tag name="KSO_WM_UNIT_ID" val="diagram20201662_2*r_i*1_1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DIAGRAM_GROUP_CODE" val="r1-1"/>
  <p:tag name="KSO_WM_UNIT_TYPE" val="r_i"/>
  <p:tag name="KSO_WM_UNIT_INDEX" val="1_16"/>
  <p:tag name="KSO_WM_UNIT_ID" val="diagram20201662_2*r_i*1_1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DIAGRAM_GROUP_CODE" val="r1-1"/>
  <p:tag name="KSO_WM_UNIT_TYPE" val="r_i"/>
  <p:tag name="KSO_WM_UNIT_INDEX" val="1_17"/>
  <p:tag name="KSO_WM_UNIT_ID" val="diagram20201662_2*r_i*1_1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DIAGRAM_GROUP_CODE" val="r1-1"/>
  <p:tag name="KSO_WM_UNIT_TYPE" val="r_i"/>
  <p:tag name="KSO_WM_UNIT_INDEX" val="1_18"/>
  <p:tag name="KSO_WM_UNIT_ID" val="diagram20201662_2*r_i*1_1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DIAGRAM_GROUP_CODE" val="r1-1"/>
  <p:tag name="KSO_WM_UNIT_TYPE" val="r_i"/>
  <p:tag name="KSO_WM_UNIT_INDEX" val="1_19"/>
  <p:tag name="KSO_WM_UNIT_ID" val="diagram20201662_2*r_i*1_1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DIAGRAM_GROUP_CODE" val="r1-1"/>
  <p:tag name="KSO_WM_UNIT_TYPE" val="r_i"/>
  <p:tag name="KSO_WM_UNIT_INDEX" val="1_32"/>
  <p:tag name="KSO_WM_UNIT_ID" val="diagram20201662_2*r_i*1_3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DIAGRAM_GROUP_CODE" val="r1-1"/>
  <p:tag name="KSO_WM_UNIT_TYPE" val="r_i"/>
  <p:tag name="KSO_WM_UNIT_INDEX" val="1_33"/>
  <p:tag name="KSO_WM_UNIT_ID" val="diagram20201662_2*r_i*1_3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DIAGRAM_GROUP_CODE" val="r1-1"/>
  <p:tag name="KSO_WM_UNIT_TYPE" val="r_i"/>
  <p:tag name="KSO_WM_UNIT_INDEX" val="1_35"/>
  <p:tag name="KSO_WM_UNIT_ID" val="diagram20201662_2*r_i*1_3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033_4*m_h_i*1_4_3"/>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90.xml><?xml version="1.0" encoding="utf-8"?>
<p:tagLst xmlns:p="http://schemas.openxmlformats.org/presentationml/2006/main">
  <p:tag name="KSO_WM_UNIT_HIGHLIGHT" val="0"/>
  <p:tag name="KSO_WM_UNIT_COMPATIBLE" val="0"/>
  <p:tag name="KSO_WM_DIAGRAM_GROUP_CODE" val="r1-1"/>
  <p:tag name="KSO_WM_UNIT_TYPE" val="r_i"/>
  <p:tag name="KSO_WM_UNIT_INDEX" val="1_36"/>
  <p:tag name="KSO_WM_UNIT_ID" val="diagram20201662_2*r_i*1_3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DIAGRAM_GROUP_CODE" val="r1-1"/>
  <p:tag name="KSO_WM_UNIT_TYPE" val="r_i"/>
  <p:tag name="KSO_WM_UNIT_INDEX" val="1_37"/>
  <p:tag name="KSO_WM_UNIT_ID" val="diagram20201662_2*r_i*1_3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DIAGRAM_GROUP_CODE" val="r1-1"/>
  <p:tag name="KSO_WM_UNIT_TYPE" val="r_i"/>
  <p:tag name="KSO_WM_UNIT_INDEX" val="1_38"/>
  <p:tag name="KSO_WM_UNIT_ID" val="diagram20201662_2*r_i*1_3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DIAGRAM_GROUP_CODE" val="r1-1"/>
  <p:tag name="KSO_WM_UNIT_TYPE" val="r_i"/>
  <p:tag name="KSO_WM_UNIT_INDEX" val="1_39"/>
  <p:tag name="KSO_WM_UNIT_ID" val="diagram20201662_2*r_i*1_3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DIAGRAM_GROUP_CODE" val="r1-1"/>
  <p:tag name="KSO_WM_UNIT_TYPE" val="r_i"/>
  <p:tag name="KSO_WM_UNIT_INDEX" val="1_40"/>
  <p:tag name="KSO_WM_UNIT_ID" val="diagram20201662_2*r_i*1_4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DIAGRAM_GROUP_CODE" val="r1-1"/>
  <p:tag name="KSO_WM_UNIT_TYPE" val="r_i"/>
  <p:tag name="KSO_WM_UNIT_INDEX" val="1_42"/>
  <p:tag name="KSO_WM_UNIT_ID" val="diagram20201662_2*r_i*1_4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DIAGRAM_GROUP_CODE" val="r1-1"/>
  <p:tag name="KSO_WM_UNIT_TYPE" val="r_i"/>
  <p:tag name="KSO_WM_UNIT_INDEX" val="1_44"/>
  <p:tag name="KSO_WM_UNIT_ID" val="diagram20201662_2*r_i*1_4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DIAGRAM_GROUP_CODE" val="r1-1"/>
  <p:tag name="KSO_WM_UNIT_TYPE" val="r_i"/>
  <p:tag name="KSO_WM_UNIT_INDEX" val="1_45"/>
  <p:tag name="KSO_WM_UNIT_ID" val="diagram20201662_2*r_i*1_4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ISCONTENTSTITLE" val="0"/>
  <p:tag name="KSO_WM_UNIT_PRESET_TEXT" val="市场调研发现"/>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35_5*a*1"/>
  <p:tag name="KSO_WM_TEMPLATE_CATEGORY" val="diagram"/>
  <p:tag name="KSO_WM_TEMPLATE_INDEX" val="20198935"/>
  <p:tag name="KSO_WM_UNIT_LAYERLEVEL" val="1"/>
  <p:tag name="KSO_WM_TAG_VERSION" val="1.0"/>
  <p:tag name="KSO_WM_BEAUTIFY_FLAG" val="#wm#"/>
  <p:tag name="KSO_WM_UNIT_USESOURCEFORMAT_APPLY" val="1"/>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Words>
  <Application>WPS 演示</Application>
  <PresentationFormat>宽屏</PresentationFormat>
  <Paragraphs>287</Paragraphs>
  <Slides>13</Slides>
  <Notes>23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13</vt:i4>
      </vt:variant>
    </vt:vector>
  </HeadingPairs>
  <TitlesOfParts>
    <vt:vector size="33" baseType="lpstr">
      <vt:lpstr>Arial</vt:lpstr>
      <vt:lpstr>宋体</vt:lpstr>
      <vt:lpstr>Wingdings</vt:lpstr>
      <vt:lpstr>黑体</vt:lpstr>
      <vt:lpstr>微软雅黑</vt:lpstr>
      <vt:lpstr>Impact</vt:lpstr>
      <vt:lpstr>等线</vt:lpstr>
      <vt:lpstr>等线</vt:lpstr>
      <vt:lpstr>方正大标宋_GBK</vt:lpstr>
      <vt:lpstr>Calibri</vt:lpstr>
      <vt:lpstr>Roboto Medium</vt:lpstr>
      <vt:lpstr>Segoe Print</vt:lpstr>
      <vt:lpstr>Calibri</vt:lpstr>
      <vt:lpstr>Times New Roman</vt:lpstr>
      <vt:lpstr>Cambria</vt:lpstr>
      <vt:lpstr>仿宋_GB2312</vt:lpstr>
      <vt:lpstr>楷体_GB2312</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206</cp:revision>
  <dcterms:created xsi:type="dcterms:W3CDTF">2024-04-22T01:32:00Z</dcterms:created>
  <dcterms:modified xsi:type="dcterms:W3CDTF">2024-04-25T07:18:00Z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73E364F5DADF4F3FB93D067225EDC066</vt:lpwstr>
  </property>
</Properties>
</file>